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69" r:id="rId8"/>
    <p:sldId id="273" r:id="rId9"/>
    <p:sldId id="274" r:id="rId10"/>
    <p:sldId id="275" r:id="rId11"/>
    <p:sldId id="276" r:id="rId12"/>
    <p:sldId id="277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46C696-323B-4978-A3F8-54FE247D8A7E}" v="1" dt="2023-09-05T02:43:13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, Kenna" userId="5c0e54e5-0e44-43fb-a80c-af46b7708481" providerId="ADAL" clId="{7646C696-323B-4978-A3F8-54FE247D8A7E}"/>
    <pc:docChg chg="addSld modSld">
      <pc:chgData name="Lam, Kenna" userId="5c0e54e5-0e44-43fb-a80c-af46b7708481" providerId="ADAL" clId="{7646C696-323B-4978-A3F8-54FE247D8A7E}" dt="2023-09-05T02:43:13.501" v="0"/>
      <pc:docMkLst>
        <pc:docMk/>
      </pc:docMkLst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2366930209" sldId="269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951033053" sldId="273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748526864" sldId="274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4113190838" sldId="275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1561147679" sldId="276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4013281257" sldId="277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3146353791" sldId="279"/>
        </pc:sldMkLst>
      </pc:sldChg>
      <pc:sldChg chg="add setBg">
        <pc:chgData name="Lam, Kenna" userId="5c0e54e5-0e44-43fb-a80c-af46b7708481" providerId="ADAL" clId="{7646C696-323B-4978-A3F8-54FE247D8A7E}" dt="2023-09-05T02:43:13.501" v="0"/>
        <pc:sldMkLst>
          <pc:docMk/>
          <pc:sldMk cId="1035544695" sldId="28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CHEM 1314 / CHEM 1215</a:t>
          </a: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1B02B8B1-B357-46BD-85CD-F70D7B14E594}">
      <dgm:prSet custT="1" custLinFactNeighborX="0" custLinFactNeighborY="283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ENSC 2113 / GENT 2323</a:t>
          </a:r>
        </a:p>
      </dgm:t>
    </dgm:pt>
    <dgm:pt modelId="{DCDA4851-50B6-473D-A800-158B9835D48D}" type="parTrans" cxnId="{11FE9C69-3074-4936-B600-CFBB81CDB998}">
      <dgm:prSet/>
      <dgm:spPr/>
      <dgm:t>
        <a:bodyPr/>
        <a:lstStyle/>
        <a:p>
          <a:endParaRPr lang="en-US"/>
        </a:p>
      </dgm:t>
    </dgm:pt>
    <dgm:pt modelId="{ADA2F4C1-0777-490E-A6A0-606254952DB4}" type="sibTrans" cxnId="{11FE9C69-3074-4936-B600-CFBB81CDB998}">
      <dgm:prSet/>
      <dgm:spPr/>
      <dgm:t>
        <a:bodyPr/>
        <a:lstStyle/>
        <a:p>
          <a:endParaRPr lang="en-US"/>
        </a:p>
      </dgm:t>
    </dgm:pt>
    <dgm:pt modelId="{CDEA2AF2-E26E-45B5-89B7-F457E28CFC39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CHEM 1414 / CHEM 1215</a:t>
          </a:r>
        </a:p>
      </dgm:t>
    </dgm:pt>
    <dgm:pt modelId="{C01F43CA-4310-4C9E-9FBA-66F83D435983}" type="parTrans" cxnId="{41695A26-E416-4749-B5FE-F26F835E2AA9}">
      <dgm:prSet/>
      <dgm:spPr/>
      <dgm:t>
        <a:bodyPr/>
        <a:lstStyle/>
        <a:p>
          <a:endParaRPr lang="en-US"/>
        </a:p>
      </dgm:t>
    </dgm:pt>
    <dgm:pt modelId="{294C0F1A-781A-40CE-BB36-65CD787A0601}" type="sibTrans" cxnId="{41695A26-E416-4749-B5FE-F26F835E2AA9}">
      <dgm:prSet/>
      <dgm:spPr/>
      <dgm:t>
        <a:bodyPr/>
        <a:lstStyle/>
        <a:p>
          <a:endParaRPr lang="en-US"/>
        </a:p>
      </dgm:t>
    </dgm:pt>
    <dgm:pt modelId="{6F3442B5-C4CF-466C-8531-9EA2011AF200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CHEM 1515</a:t>
          </a:r>
        </a:p>
      </dgm:t>
    </dgm:pt>
    <dgm:pt modelId="{D10C1F13-D948-4C96-9303-EEFC63701E34}" type="parTrans" cxnId="{A4D89706-5224-4C25-A87A-1E6C681334DA}">
      <dgm:prSet/>
      <dgm:spPr/>
      <dgm:t>
        <a:bodyPr/>
        <a:lstStyle/>
        <a:p>
          <a:endParaRPr lang="en-US"/>
        </a:p>
      </dgm:t>
    </dgm:pt>
    <dgm:pt modelId="{4BDBB994-C5D7-4C02-8A26-08FD173F169B}" type="sibTrans" cxnId="{A4D89706-5224-4C25-A87A-1E6C681334DA}">
      <dgm:prSet/>
      <dgm:spPr/>
      <dgm:t>
        <a:bodyPr/>
        <a:lstStyle/>
        <a:p>
          <a:endParaRPr lang="en-US"/>
        </a:p>
      </dgm:t>
    </dgm:pt>
    <dgm:pt modelId="{1D1FE248-8886-412D-B0C6-7C84C102CE9F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ENGR 1111</a:t>
          </a:r>
        </a:p>
      </dgm:t>
    </dgm:pt>
    <dgm:pt modelId="{837D1539-BFB5-49F7-8B42-C62FCCF5F87E}" type="parTrans" cxnId="{36F052FD-B6F8-4D39-BAB4-B9E42A1BFD9E}">
      <dgm:prSet/>
      <dgm:spPr/>
      <dgm:t>
        <a:bodyPr/>
        <a:lstStyle/>
        <a:p>
          <a:endParaRPr lang="en-US"/>
        </a:p>
      </dgm:t>
    </dgm:pt>
    <dgm:pt modelId="{87C94E35-E14A-4D1C-80C7-37D65330AEB9}" type="sibTrans" cxnId="{36F052FD-B6F8-4D39-BAB4-B9E42A1BFD9E}">
      <dgm:prSet/>
      <dgm:spPr/>
      <dgm:t>
        <a:bodyPr/>
        <a:lstStyle/>
        <a:p>
          <a:endParaRPr lang="en-US"/>
        </a:p>
      </dgm:t>
    </dgm:pt>
    <dgm:pt modelId="{29F9720B-428A-4A5C-B247-CAC0E7C870B1}">
      <dgm:prSet custT="1" custLinFactNeighborX="0" custLinFactNeighborY="283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ENGR 1332</a:t>
          </a:r>
          <a:endParaRPr lang="en-US" sz="1600" b="0" dirty="0">
            <a:latin typeface="Gotham Narrow Bold"/>
          </a:endParaRPr>
        </a:p>
      </dgm:t>
    </dgm:pt>
    <dgm:pt modelId="{818A864F-1ABB-44D9-B2D3-8CE7366C11AC}" type="parTrans" cxnId="{D70A657B-99AA-4FB6-BAF2-FDFCD5FD3727}">
      <dgm:prSet/>
      <dgm:spPr/>
      <dgm:t>
        <a:bodyPr/>
        <a:lstStyle/>
        <a:p>
          <a:endParaRPr lang="en-US"/>
        </a:p>
      </dgm:t>
    </dgm:pt>
    <dgm:pt modelId="{1A403012-B39D-4586-8019-C20E3052645E}" type="sibTrans" cxnId="{D70A657B-99AA-4FB6-BAF2-FDFCD5FD3727}">
      <dgm:prSet/>
      <dgm:spPr/>
      <dgm:t>
        <a:bodyPr/>
        <a:lstStyle/>
        <a:p>
          <a:endParaRPr lang="en-US"/>
        </a:p>
      </dgm:t>
    </dgm:pt>
    <dgm:pt modelId="{0E2A908F-7F55-4F8B-B6AE-DEDE1AB560F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2144 / MATH 2123</a:t>
          </a:r>
        </a:p>
      </dgm:t>
    </dgm:pt>
    <dgm:pt modelId="{99A77BCB-993B-4786-9322-7B0D021A7B89}" type="parTrans" cxnId="{4EDD5DFC-D9A6-4C47-93F6-358C27E958B7}">
      <dgm:prSet/>
      <dgm:spPr/>
      <dgm:t>
        <a:bodyPr/>
        <a:lstStyle/>
        <a:p>
          <a:endParaRPr lang="en-US"/>
        </a:p>
      </dgm:t>
    </dgm:pt>
    <dgm:pt modelId="{0A03A45F-D0AA-4FC2-A2CB-AD078AC3ECAC}" type="sibTrans" cxnId="{4EDD5DFC-D9A6-4C47-93F6-358C27E958B7}">
      <dgm:prSet/>
      <dgm:spPr/>
      <dgm:t>
        <a:bodyPr/>
        <a:lstStyle/>
        <a:p>
          <a:endParaRPr lang="en-US"/>
        </a:p>
      </dgm:t>
    </dgm:pt>
    <dgm:pt modelId="{51908957-AFEC-449B-9962-7D6571ADD0B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000" dirty="0">
            <a:latin typeface="Gotham Narrow Bold"/>
          </a:endParaRPr>
        </a:p>
      </dgm:t>
    </dgm:pt>
    <dgm:pt modelId="{E2AFDB12-C3CD-4FD8-A2DD-3B0412F37D02}" type="parTrans" cxnId="{40C8AE7B-6F1D-45BF-9B17-A6D9D8684AD7}">
      <dgm:prSet/>
      <dgm:spPr/>
      <dgm:t>
        <a:bodyPr/>
        <a:lstStyle/>
        <a:p>
          <a:endParaRPr lang="en-US"/>
        </a:p>
      </dgm:t>
    </dgm:pt>
    <dgm:pt modelId="{9C2EE23D-7170-4787-B718-6E18365CF92A}" type="sibTrans" cxnId="{40C8AE7B-6F1D-45BF-9B17-A6D9D8684AD7}">
      <dgm:prSet/>
      <dgm:spPr/>
      <dgm:t>
        <a:bodyPr/>
        <a:lstStyle/>
        <a:p>
          <a:endParaRPr lang="en-US"/>
        </a:p>
      </dgm:t>
    </dgm:pt>
    <dgm:pt modelId="{4BA84818-C8F0-4495-A405-31B287309BED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1513</a:t>
          </a:r>
        </a:p>
      </dgm:t>
    </dgm:pt>
    <dgm:pt modelId="{F5C3E25C-889D-495C-A052-238D40A5309E}" type="parTrans" cxnId="{B1C1E7D3-23BF-41F5-9C95-1CE4B835FDF3}">
      <dgm:prSet/>
      <dgm:spPr/>
      <dgm:t>
        <a:bodyPr/>
        <a:lstStyle/>
        <a:p>
          <a:endParaRPr lang="en-US"/>
        </a:p>
      </dgm:t>
    </dgm:pt>
    <dgm:pt modelId="{91B89D16-5F89-4C67-8FC9-51F2A8C6954D}" type="sibTrans" cxnId="{B1C1E7D3-23BF-41F5-9C95-1CE4B835FDF3}">
      <dgm:prSet/>
      <dgm:spPr/>
      <dgm:t>
        <a:bodyPr/>
        <a:lstStyle/>
        <a:p>
          <a:endParaRPr lang="en-US"/>
        </a:p>
      </dgm:t>
    </dgm:pt>
    <dgm:pt modelId="{BE9ABD05-3E38-4AB7-8860-1F26611828C8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1613</a:t>
          </a:r>
        </a:p>
      </dgm:t>
    </dgm:pt>
    <dgm:pt modelId="{DABB0105-CEAF-4FE0-8AC1-67611298DF6C}" type="parTrans" cxnId="{403FF5E0-1911-48F1-AA08-A0938BED342D}">
      <dgm:prSet/>
      <dgm:spPr/>
      <dgm:t>
        <a:bodyPr/>
        <a:lstStyle/>
        <a:p>
          <a:endParaRPr lang="en-US"/>
        </a:p>
      </dgm:t>
    </dgm:pt>
    <dgm:pt modelId="{3106F3DA-70F2-4EB0-BA50-8C811715C0D7}" type="sibTrans" cxnId="{403FF5E0-1911-48F1-AA08-A0938BED342D}">
      <dgm:prSet/>
      <dgm:spPr/>
      <dgm:t>
        <a:bodyPr/>
        <a:lstStyle/>
        <a:p>
          <a:endParaRPr lang="en-US"/>
        </a:p>
      </dgm:t>
    </dgm:pt>
    <dgm:pt modelId="{0F2761C9-D944-4E3E-9EBF-F43DAC1E7785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ENSC 3231</a:t>
          </a:r>
        </a:p>
      </dgm:t>
    </dgm:pt>
    <dgm:pt modelId="{80918C99-921B-4BEE-8948-B5E49D9DC95F}" type="parTrans" cxnId="{18121E37-E987-4195-84CC-DB44CB7EB515}">
      <dgm:prSet/>
      <dgm:spPr/>
      <dgm:t>
        <a:bodyPr/>
        <a:lstStyle/>
        <a:p>
          <a:endParaRPr lang="en-US"/>
        </a:p>
      </dgm:t>
    </dgm:pt>
    <dgm:pt modelId="{B9212300-EA13-474F-A951-8F0293C0D905}" type="sibTrans" cxnId="{18121E37-E987-4195-84CC-DB44CB7EB515}">
      <dgm:prSet/>
      <dgm:spPr/>
      <dgm:t>
        <a:bodyPr/>
        <a:lstStyle/>
        <a:p>
          <a:endParaRPr lang="en-US"/>
        </a:p>
      </dgm:t>
    </dgm:pt>
    <dgm:pt modelId="{94541031-6574-498F-A75E-2D7C188E535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CIVE 4711</a:t>
          </a:r>
        </a:p>
      </dgm:t>
    </dgm:pt>
    <dgm:pt modelId="{E16C4BB9-78FC-4626-9680-26DC3E719261}" type="parTrans" cxnId="{B21BF4FB-0356-47A5-8888-52161D6FB16E}">
      <dgm:prSet/>
      <dgm:spPr/>
      <dgm:t>
        <a:bodyPr/>
        <a:lstStyle/>
        <a:p>
          <a:endParaRPr lang="en-US"/>
        </a:p>
      </dgm:t>
    </dgm:pt>
    <dgm:pt modelId="{C6EFFE98-90A4-4E7D-BFE2-90940C946E7C}" type="sibTrans" cxnId="{B21BF4FB-0356-47A5-8888-52161D6FB16E}">
      <dgm:prSet/>
      <dgm:spPr/>
      <dgm:t>
        <a:bodyPr/>
        <a:lstStyle/>
        <a:p>
          <a:endParaRPr lang="en-US"/>
        </a:p>
      </dgm:t>
    </dgm:pt>
    <dgm:pt modelId="{016F235D-8E47-42E5-B1FF-3590647F1915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MATH 2153 / MATH 2133</a:t>
          </a:r>
        </a:p>
      </dgm:t>
    </dgm:pt>
    <dgm:pt modelId="{0E79187A-BD51-4DB8-9CC0-83FAC3009771}" type="parTrans" cxnId="{D9333C45-0AA6-4A8C-AAE3-CC4D94EC5CF7}">
      <dgm:prSet/>
      <dgm:spPr/>
      <dgm:t>
        <a:bodyPr/>
        <a:lstStyle/>
        <a:p>
          <a:endParaRPr lang="en-US"/>
        </a:p>
      </dgm:t>
    </dgm:pt>
    <dgm:pt modelId="{78F6631E-AFB0-46CE-B6E7-1B33FD9233FB}" type="sibTrans" cxnId="{D9333C45-0AA6-4A8C-AAE3-CC4D94EC5CF7}">
      <dgm:prSet/>
      <dgm:spPr/>
      <dgm:t>
        <a:bodyPr/>
        <a:lstStyle/>
        <a:p>
          <a:endParaRPr lang="en-US"/>
        </a:p>
      </dgm:t>
    </dgm:pt>
    <dgm:pt modelId="{27C5498C-2E6D-4384-A66D-6C057421CE9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MATH 2163</a:t>
          </a:r>
        </a:p>
      </dgm:t>
    </dgm:pt>
    <dgm:pt modelId="{03ACA054-C213-4990-95A6-A140D44FB5FA}" type="parTrans" cxnId="{B507F6C6-21EB-4304-99B3-94381AA59AD5}">
      <dgm:prSet/>
      <dgm:spPr/>
      <dgm:t>
        <a:bodyPr/>
        <a:lstStyle/>
        <a:p>
          <a:endParaRPr lang="en-US"/>
        </a:p>
      </dgm:t>
    </dgm:pt>
    <dgm:pt modelId="{A267E8D4-E7D8-4E40-B88B-479114106175}" type="sibTrans" cxnId="{B507F6C6-21EB-4304-99B3-94381AA59AD5}">
      <dgm:prSet/>
      <dgm:spPr/>
      <dgm:t>
        <a:bodyPr/>
        <a:lstStyle/>
        <a:p>
          <a:endParaRPr lang="en-US"/>
        </a:p>
      </dgm:t>
    </dgm:pt>
    <dgm:pt modelId="{713C1376-35D9-49FB-83B8-32EFAFBF0866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PHYS 2014 / PHYS 1114</a:t>
          </a:r>
        </a:p>
      </dgm:t>
    </dgm:pt>
    <dgm:pt modelId="{73CCB211-931D-40F0-ACC5-AC9CA95372C2}" type="parTrans" cxnId="{5CB801FC-743D-4262-9003-71EFD5F65E68}">
      <dgm:prSet/>
      <dgm:spPr/>
      <dgm:t>
        <a:bodyPr/>
        <a:lstStyle/>
        <a:p>
          <a:endParaRPr lang="en-US"/>
        </a:p>
      </dgm:t>
    </dgm:pt>
    <dgm:pt modelId="{A3B75E8D-1168-4F89-8266-ABA6BCA47549}" type="sibTrans" cxnId="{5CB801FC-743D-4262-9003-71EFD5F65E68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 custLinFactNeighborX="-6395" custLinFactNeighborY="-7664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-131" custLinFactNeighborY="889">
        <dgm:presLayoutVars>
          <dgm:bulletEnabled val="1"/>
        </dgm:presLayoutVars>
      </dgm:prSet>
      <dgm:spPr/>
    </dgm:pt>
  </dgm:ptLst>
  <dgm:cxnLst>
    <dgm:cxn modelId="{A4D89706-5224-4C25-A87A-1E6C681334DA}" srcId="{D9C271F7-8695-452B-B455-6BD8BEA32B00}" destId="{6F3442B5-C4CF-466C-8531-9EA2011AF200}" srcOrd="2" destOrd="0" parTransId="{D10C1F13-D948-4C96-9303-EEFC63701E34}" sibTransId="{4BDBB994-C5D7-4C02-8A26-08FD173F169B}"/>
    <dgm:cxn modelId="{CE632418-35F3-4BF5-8EC4-2D98893702E2}" type="presOf" srcId="{CDEA2AF2-E26E-45B5-89B7-F457E28CFC39}" destId="{16F56BF3-72E9-47C6-8334-D6CFE821189F}" srcOrd="0" destOrd="1" presId="urn:microsoft.com/office/officeart/2005/8/layout/hList1"/>
    <dgm:cxn modelId="{41695A26-E416-4749-B5FE-F26F835E2AA9}" srcId="{D9C271F7-8695-452B-B455-6BD8BEA32B00}" destId="{CDEA2AF2-E26E-45B5-89B7-F457E28CFC39}" srcOrd="1" destOrd="0" parTransId="{C01F43CA-4310-4C9E-9FBA-66F83D435983}" sibTransId="{294C0F1A-781A-40CE-BB36-65CD787A0601}"/>
    <dgm:cxn modelId="{18121E37-E987-4195-84CC-DB44CB7EB515}" srcId="{D9C271F7-8695-452B-B455-6BD8BEA32B00}" destId="{0F2761C9-D944-4E3E-9EBF-F43DAC1E7785}" srcOrd="4" destOrd="0" parTransId="{80918C99-921B-4BEE-8948-B5E49D9DC95F}" sibTransId="{B9212300-EA13-474F-A951-8F0293C0D905}"/>
    <dgm:cxn modelId="{808CB03D-86C5-4EC1-9EEB-DB5A4C00E439}" type="presOf" srcId="{94541031-6574-498F-A75E-2D7C188E535B}" destId="{16F56BF3-72E9-47C6-8334-D6CFE821189F}" srcOrd="0" destOrd="5" presId="urn:microsoft.com/office/officeart/2005/8/layout/hList1"/>
    <dgm:cxn modelId="{86FE355D-C09B-44E0-81E3-4A1D67DD2410}" type="presOf" srcId="{29F9720B-428A-4A5C-B247-CAC0E7C870B1}" destId="{1369BE73-CF4C-49CF-B939-21E7CF4024AE}" srcOrd="0" destOrd="1" presId="urn:microsoft.com/office/officeart/2005/8/layout/hList1"/>
    <dgm:cxn modelId="{5422585D-4171-410E-A272-21588086F10E}" type="presOf" srcId="{1B02B8B1-B357-46BD-85CD-F70D7B14E594}" destId="{1369BE73-CF4C-49CF-B939-21E7CF4024AE}" srcOrd="0" destOrd="0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D9333C45-0AA6-4A8C-AAE3-CC4D94EC5CF7}" srcId="{D9C271F7-8695-452B-B455-6BD8BEA32B00}" destId="{016F235D-8E47-42E5-B1FF-3590647F1915}" srcOrd="6" destOrd="0" parTransId="{0E79187A-BD51-4DB8-9CC0-83FAC3009771}" sibTransId="{78F6631E-AFB0-46CE-B6E7-1B33FD9233FB}"/>
    <dgm:cxn modelId="{A6B22E66-C423-4065-B4C9-CAC699FD7023}" type="presOf" srcId="{0E2A908F-7F55-4F8B-B6AE-DEDE1AB560F2}" destId="{1369BE73-CF4C-49CF-B939-21E7CF4024AE}" srcOrd="0" destOrd="4" presId="urn:microsoft.com/office/officeart/2005/8/layout/hList1"/>
    <dgm:cxn modelId="{11FE9C69-3074-4936-B600-CFBB81CDB998}" srcId="{3DC7BA0B-6B5F-4F38-948E-13BDFD2133DF}" destId="{1B02B8B1-B357-46BD-85CD-F70D7B14E594}" srcOrd="0" destOrd="0" parTransId="{DCDA4851-50B6-473D-A800-158B9835D48D}" sibTransId="{ADA2F4C1-0777-490E-A6A0-606254952DB4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0E982456-2084-44F8-9993-7D6B4FAD0264}" type="presOf" srcId="{4BA84818-C8F0-4495-A405-31B287309BED}" destId="{1369BE73-CF4C-49CF-B939-21E7CF4024AE}" srcOrd="0" destOrd="2" presId="urn:microsoft.com/office/officeart/2005/8/layout/hList1"/>
    <dgm:cxn modelId="{F2EA217A-87CD-4D47-8216-08F83EB134E5}" type="presOf" srcId="{016F235D-8E47-42E5-B1FF-3590647F1915}" destId="{16F56BF3-72E9-47C6-8334-D6CFE821189F}" srcOrd="0" destOrd="6" presId="urn:microsoft.com/office/officeart/2005/8/layout/hList1"/>
    <dgm:cxn modelId="{D70A657B-99AA-4FB6-BAF2-FDFCD5FD3727}" srcId="{3DC7BA0B-6B5F-4F38-948E-13BDFD2133DF}" destId="{29F9720B-428A-4A5C-B247-CAC0E7C870B1}" srcOrd="1" destOrd="0" parTransId="{818A864F-1ABB-44D9-B2D3-8CE7366C11AC}" sibTransId="{1A403012-B39D-4586-8019-C20E3052645E}"/>
    <dgm:cxn modelId="{40C8AE7B-6F1D-45BF-9B17-A6D9D8684AD7}" srcId="{D9C271F7-8695-452B-B455-6BD8BEA32B00}" destId="{51908957-AFEC-449B-9962-7D6571ADD0BB}" srcOrd="9" destOrd="0" parTransId="{E2AFDB12-C3CD-4FD8-A2DD-3B0412F37D02}" sibTransId="{9C2EE23D-7170-4787-B718-6E18365CF92A}"/>
    <dgm:cxn modelId="{5B29F081-6650-4BAA-90D5-998037B0C11E}" type="presOf" srcId="{713C1376-35D9-49FB-83B8-32EFAFBF0866}" destId="{16F56BF3-72E9-47C6-8334-D6CFE821189F}" srcOrd="0" destOrd="8" presId="urn:microsoft.com/office/officeart/2005/8/layout/hList1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B9E5CD84-371F-4CDF-A74D-EE3398350E13}" type="presOf" srcId="{1D1FE248-8886-412D-B0C6-7C84C102CE9F}" destId="{16F56BF3-72E9-47C6-8334-D6CFE821189F}" srcOrd="0" destOrd="3" presId="urn:microsoft.com/office/officeart/2005/8/layout/hList1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4C81ABAD-9B02-457D-BC99-BCFCA9E9AA80}" type="presOf" srcId="{BE9ABD05-3E38-4AB7-8860-1F26611828C8}" destId="{1369BE73-CF4C-49CF-B939-21E7CF4024AE}" srcOrd="0" destOrd="3" presId="urn:microsoft.com/office/officeart/2005/8/layout/hList1"/>
    <dgm:cxn modelId="{863E6BB9-E8F8-43CE-A46B-4E508BC01E8F}" type="presOf" srcId="{6F3442B5-C4CF-466C-8531-9EA2011AF200}" destId="{16F56BF3-72E9-47C6-8334-D6CFE821189F}" srcOrd="0" destOrd="2" presId="urn:microsoft.com/office/officeart/2005/8/layout/hList1"/>
    <dgm:cxn modelId="{B507F6C6-21EB-4304-99B3-94381AA59AD5}" srcId="{D9C271F7-8695-452B-B455-6BD8BEA32B00}" destId="{27C5498C-2E6D-4384-A66D-6C057421CE92}" srcOrd="7" destOrd="0" parTransId="{03ACA054-C213-4990-95A6-A140D44FB5FA}" sibTransId="{A267E8D4-E7D8-4E40-B88B-479114106175}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B1C1E7D3-23BF-41F5-9C95-1CE4B835FDF3}" srcId="{3DC7BA0B-6B5F-4F38-948E-13BDFD2133DF}" destId="{4BA84818-C8F0-4495-A405-31B287309BED}" srcOrd="2" destOrd="0" parTransId="{F5C3E25C-889D-495C-A052-238D40A5309E}" sibTransId="{91B89D16-5F89-4C67-8FC9-51F2A8C6954D}"/>
    <dgm:cxn modelId="{7CDB33D6-45E3-44D7-A9B1-33A0FAF1E838}" type="presOf" srcId="{51908957-AFEC-449B-9962-7D6571ADD0BB}" destId="{16F56BF3-72E9-47C6-8334-D6CFE821189F}" srcOrd="0" destOrd="9" presId="urn:microsoft.com/office/officeart/2005/8/layout/hList1"/>
    <dgm:cxn modelId="{D24ABCDB-272B-4494-96D7-43872FF2CB26}" type="presOf" srcId="{0F2761C9-D944-4E3E-9EBF-F43DAC1E7785}" destId="{16F56BF3-72E9-47C6-8334-D6CFE821189F}" srcOrd="0" destOrd="4" presId="urn:microsoft.com/office/officeart/2005/8/layout/hList1"/>
    <dgm:cxn modelId="{403FF5E0-1911-48F1-AA08-A0938BED342D}" srcId="{3DC7BA0B-6B5F-4F38-948E-13BDFD2133DF}" destId="{BE9ABD05-3E38-4AB7-8860-1F26611828C8}" srcOrd="3" destOrd="0" parTransId="{DABB0105-CEAF-4FE0-8AC1-67611298DF6C}" sibTransId="{3106F3DA-70F2-4EB0-BA50-8C811715C0D7}"/>
    <dgm:cxn modelId="{A4F012E1-84B9-4CB3-B25F-9494B3490E45}" type="presOf" srcId="{27C5498C-2E6D-4384-A66D-6C057421CE92}" destId="{16F56BF3-72E9-47C6-8334-D6CFE821189F}" srcOrd="0" destOrd="7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B21BF4FB-0356-47A5-8888-52161D6FB16E}" srcId="{D9C271F7-8695-452B-B455-6BD8BEA32B00}" destId="{94541031-6574-498F-A75E-2D7C188E535B}" srcOrd="5" destOrd="0" parTransId="{E16C4BB9-78FC-4626-9680-26DC3E719261}" sibTransId="{C6EFFE98-90A4-4E7D-BFE2-90940C946E7C}"/>
    <dgm:cxn modelId="{5CB801FC-743D-4262-9003-71EFD5F65E68}" srcId="{D9C271F7-8695-452B-B455-6BD8BEA32B00}" destId="{713C1376-35D9-49FB-83B8-32EFAFBF0866}" srcOrd="8" destOrd="0" parTransId="{73CCB211-931D-40F0-ACC5-AC9CA95372C2}" sibTransId="{A3B75E8D-1168-4F89-8266-ABA6BCA47549}"/>
    <dgm:cxn modelId="{4EDD5DFC-D9A6-4C47-93F6-358C27E958B7}" srcId="{3DC7BA0B-6B5F-4F38-948E-13BDFD2133DF}" destId="{0E2A908F-7F55-4F8B-B6AE-DEDE1AB560F2}" srcOrd="4" destOrd="0" parTransId="{99A77BCB-993B-4786-9322-7B0D021A7B89}" sibTransId="{0A03A45F-D0AA-4FC2-A2CB-AD078AC3ECAC}"/>
    <dgm:cxn modelId="{36F052FD-B6F8-4D39-BAB4-B9E42A1BFD9E}" srcId="{D9C271F7-8695-452B-B455-6BD8BEA32B00}" destId="{1D1FE248-8886-412D-B0C6-7C84C102CE9F}" srcOrd="3" destOrd="0" parTransId="{837D1539-BFB5-49F7-8B42-C62FCCF5F87E}" sibTransId="{87C94E35-E14A-4D1C-80C7-37D65330AEB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90000"/>
            </a:lnSpc>
            <a:buNone/>
          </a:pPr>
          <a:endParaRPr lang="en-US" sz="1300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3D9F0BF3-EFD5-49F6-BE52-AB43ABCF1522}">
      <dgm:prSet/>
      <dgm:spPr/>
      <dgm:t>
        <a:bodyPr/>
        <a:lstStyle/>
        <a:p>
          <a:pPr algn="ctr">
            <a:lnSpc>
              <a:spcPct val="90000"/>
            </a:lnSpc>
            <a:buNone/>
          </a:pPr>
          <a:endParaRPr lang="en-US" sz="1300" dirty="0">
            <a:latin typeface="Gotham Narrow Bold"/>
          </a:endParaRPr>
        </a:p>
      </dgm:t>
    </dgm:pt>
    <dgm:pt modelId="{CD6F553E-2FD0-47B8-AB5A-22BA3B4F6184}" type="parTrans" cxnId="{C89BB200-E05F-4BB0-B587-46CE0F1814B4}">
      <dgm:prSet/>
      <dgm:spPr/>
      <dgm:t>
        <a:bodyPr/>
        <a:lstStyle/>
        <a:p>
          <a:endParaRPr lang="en-US"/>
        </a:p>
      </dgm:t>
    </dgm:pt>
    <dgm:pt modelId="{E4E977DA-8F22-4C62-BE94-E0D302ECDDD4}" type="sibTrans" cxnId="{C89BB200-E05F-4BB0-B587-46CE0F1814B4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1942D5E8-EFAA-467F-94D9-D8F5BE6B5A2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ECEN 3233</a:t>
          </a:r>
        </a:p>
      </dgm:t>
    </dgm:pt>
    <dgm:pt modelId="{5913219B-189B-4D7B-BAB2-C606B3B4A954}" type="parTrans" cxnId="{258DDD74-79D3-4473-A052-9767D2FE41E6}">
      <dgm:prSet/>
      <dgm:spPr/>
      <dgm:t>
        <a:bodyPr/>
        <a:lstStyle/>
        <a:p>
          <a:endParaRPr lang="en-US"/>
        </a:p>
      </dgm:t>
    </dgm:pt>
    <dgm:pt modelId="{F539A039-6308-4821-9DDB-B3170D28E89D}" type="sibTrans" cxnId="{258DDD74-79D3-4473-A052-9767D2FE41E6}">
      <dgm:prSet/>
      <dgm:spPr/>
      <dgm:t>
        <a:bodyPr/>
        <a:lstStyle/>
        <a:p>
          <a:endParaRPr lang="en-US"/>
        </a:p>
      </dgm:t>
    </dgm:pt>
    <dgm:pt modelId="{9331CB3A-013A-4FA1-8915-8A271F056A1A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endParaRPr lang="en-US" sz="1800" b="0" dirty="0">
            <a:latin typeface="Gotham Narrow Bold"/>
          </a:endParaRPr>
        </a:p>
      </dgm:t>
    </dgm:pt>
    <dgm:pt modelId="{94BE37AE-1853-493C-B9EE-D71CAC33BF1C}" type="parTrans" cxnId="{1B4280AE-D013-47C2-8811-F813BEF5AAA9}">
      <dgm:prSet/>
      <dgm:spPr/>
      <dgm:t>
        <a:bodyPr/>
        <a:lstStyle/>
        <a:p>
          <a:endParaRPr lang="en-US"/>
        </a:p>
      </dgm:t>
    </dgm:pt>
    <dgm:pt modelId="{9BE995DD-159B-4EEC-9000-007FE96A043A}" type="sibTrans" cxnId="{1B4280AE-D013-47C2-8811-F813BEF5AAA9}">
      <dgm:prSet/>
      <dgm:spPr/>
      <dgm:t>
        <a:bodyPr/>
        <a:lstStyle/>
        <a:p>
          <a:endParaRPr lang="en-US"/>
        </a:p>
      </dgm:t>
    </dgm:pt>
    <dgm:pt modelId="{D85A207E-3CC7-473C-BD2C-4E9FC4136990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ECEN 3213 </a:t>
          </a:r>
        </a:p>
      </dgm:t>
    </dgm:pt>
    <dgm:pt modelId="{A1367E72-79D0-4F56-9197-77CC3B791928}" type="parTrans" cxnId="{8EC6D1D4-2285-4311-AF17-0A346A7F3ABB}">
      <dgm:prSet/>
      <dgm:spPr/>
      <dgm:t>
        <a:bodyPr/>
        <a:lstStyle/>
        <a:p>
          <a:endParaRPr lang="en-US"/>
        </a:p>
      </dgm:t>
    </dgm:pt>
    <dgm:pt modelId="{2A03ABA2-F137-4BE4-A679-A3B08D4FCFFD}" type="sibTrans" cxnId="{8EC6D1D4-2285-4311-AF17-0A346A7F3ABB}">
      <dgm:prSet/>
      <dgm:spPr/>
      <dgm:t>
        <a:bodyPr/>
        <a:lstStyle/>
        <a:p>
          <a:endParaRPr lang="en-US"/>
        </a:p>
      </dgm:t>
    </dgm:pt>
    <dgm:pt modelId="{813D3F28-91CA-43A1-AAC7-10E1B10943CC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ECEN 3714</a:t>
          </a:r>
        </a:p>
      </dgm:t>
    </dgm:pt>
    <dgm:pt modelId="{439F9135-23DB-47BA-9732-7E50A410AC6D}" type="parTrans" cxnId="{B60C5745-7D41-454A-8475-4690FF04F81F}">
      <dgm:prSet/>
      <dgm:spPr/>
      <dgm:t>
        <a:bodyPr/>
        <a:lstStyle/>
        <a:p>
          <a:endParaRPr lang="en-US"/>
        </a:p>
      </dgm:t>
    </dgm:pt>
    <dgm:pt modelId="{58A704E4-6FE3-4B52-B0DE-90B04F8A7D7B}" type="sibTrans" cxnId="{B60C5745-7D41-454A-8475-4690FF04F81F}">
      <dgm:prSet/>
      <dgm:spPr/>
      <dgm:t>
        <a:bodyPr/>
        <a:lstStyle/>
        <a:p>
          <a:endParaRPr lang="en-US"/>
        </a:p>
      </dgm:t>
    </dgm:pt>
    <dgm:pt modelId="{1ABB82B9-5332-4787-8B77-2280B22D1E5E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ECEN 2714</a:t>
          </a:r>
        </a:p>
      </dgm:t>
    </dgm:pt>
    <dgm:pt modelId="{E82C5A8A-A5FB-40DB-B4A1-56D064FA2781}" type="parTrans" cxnId="{872358B6-B8FC-45A3-A422-1A12E16BB938}">
      <dgm:prSet/>
      <dgm:spPr/>
      <dgm:t>
        <a:bodyPr/>
        <a:lstStyle/>
        <a:p>
          <a:endParaRPr lang="en-US"/>
        </a:p>
      </dgm:t>
    </dgm:pt>
    <dgm:pt modelId="{EBF561CB-614A-41F6-B5DE-5B084CAA9867}" type="sibTrans" cxnId="{872358B6-B8FC-45A3-A422-1A12E16BB938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C89BB200-E05F-4BB0-B587-46CE0F1814B4}" srcId="{D9C271F7-8695-452B-B455-6BD8BEA32B00}" destId="{3D9F0BF3-EFD5-49F6-BE52-AB43ABCF1522}" srcOrd="4" destOrd="0" parTransId="{CD6F553E-2FD0-47B8-AB5A-22BA3B4F6184}" sibTransId="{E4E977DA-8F22-4C62-BE94-E0D302ECDDD4}"/>
    <dgm:cxn modelId="{DEA87D1A-1C72-4835-928B-D77B23E99FB4}" type="presOf" srcId="{3D9F0BF3-EFD5-49F6-BE52-AB43ABCF1522}" destId="{16F56BF3-72E9-47C6-8334-D6CFE821189F}" srcOrd="0" destOrd="4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B60C5745-7D41-454A-8475-4690FF04F81F}" srcId="{D9C271F7-8695-452B-B455-6BD8BEA32B00}" destId="{813D3F28-91CA-43A1-AAC7-10E1B10943CC}" srcOrd="2" destOrd="0" parTransId="{439F9135-23DB-47BA-9732-7E50A410AC6D}" sibTransId="{58A704E4-6FE3-4B52-B0DE-90B04F8A7D7B}"/>
    <dgm:cxn modelId="{382EAD6E-FBCF-4684-BBAD-21A9BD00D2CA}" type="presOf" srcId="{9331CB3A-013A-4FA1-8915-8A271F056A1A}" destId="{1369BE73-CF4C-49CF-B939-21E7CF4024AE}" srcOrd="0" destOrd="1" presId="urn:microsoft.com/office/officeart/2005/8/layout/hList1"/>
    <dgm:cxn modelId="{284E5F4F-0B47-492F-8593-02E711DCAD45}" srcId="{3DC7BA0B-6B5F-4F38-948E-13BDFD2133DF}" destId="{99ACB2F5-6211-4F86-8ECD-ADA69D8D4642}" srcOrd="2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258DDD74-79D3-4473-A052-9767D2FE41E6}" srcId="{3DC7BA0B-6B5F-4F38-948E-13BDFD2133DF}" destId="{1942D5E8-EFAA-467F-94D9-D8F5BE6B5A20}" srcOrd="0" destOrd="0" parTransId="{5913219B-189B-4D7B-BAB2-C606B3B4A954}" sibTransId="{F539A039-6308-4821-9DDB-B3170D28E89D}"/>
    <dgm:cxn modelId="{12588981-BB0B-468D-8711-7CC72E6BA5F6}" type="presOf" srcId="{D85A207E-3CC7-473C-BD2C-4E9FC4136990}" destId="{16F56BF3-72E9-47C6-8334-D6CFE821189F}" srcOrd="0" destOrd="1" presId="urn:microsoft.com/office/officeart/2005/8/layout/hList1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ED31F88E-120B-4B70-9DD9-39578A21BE38}" type="presOf" srcId="{1ABB82B9-5332-4787-8B77-2280B22D1E5E}" destId="{16F56BF3-72E9-47C6-8334-D6CFE821189F}" srcOrd="0" destOrd="3" presId="urn:microsoft.com/office/officeart/2005/8/layout/hList1"/>
    <dgm:cxn modelId="{BCEABA97-602D-45C1-9FA2-319AFB61ACDA}" type="presOf" srcId="{99ACB2F5-6211-4F86-8ECD-ADA69D8D4642}" destId="{1369BE73-CF4C-49CF-B939-21E7CF4024AE}" srcOrd="0" destOrd="2" presId="urn:microsoft.com/office/officeart/2005/8/layout/hList1"/>
    <dgm:cxn modelId="{ED347FA4-1B83-4339-A798-5CF4954B39B1}" type="presOf" srcId="{813D3F28-91CA-43A1-AAC7-10E1B10943CC}" destId="{16F56BF3-72E9-47C6-8334-D6CFE821189F}" srcOrd="0" destOrd="2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1B4280AE-D013-47C2-8811-F813BEF5AAA9}" srcId="{3DC7BA0B-6B5F-4F38-948E-13BDFD2133DF}" destId="{9331CB3A-013A-4FA1-8915-8A271F056A1A}" srcOrd="1" destOrd="0" parTransId="{94BE37AE-1853-493C-B9EE-D71CAC33BF1C}" sibTransId="{9BE995DD-159B-4EEC-9000-007FE96A043A}"/>
    <dgm:cxn modelId="{872358B6-B8FC-45A3-A422-1A12E16BB938}" srcId="{D9C271F7-8695-452B-B455-6BD8BEA32B00}" destId="{1ABB82B9-5332-4787-8B77-2280B22D1E5E}" srcOrd="3" destOrd="0" parTransId="{E82C5A8A-A5FB-40DB-B4A1-56D064FA2781}" sibTransId="{EBF561CB-614A-41F6-B5DE-5B084CAA9867}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8EC6D1D4-2285-4311-AF17-0A346A7F3ABB}" srcId="{D9C271F7-8695-452B-B455-6BD8BEA32B00}" destId="{D85A207E-3CC7-473C-BD2C-4E9FC4136990}" srcOrd="1" destOrd="0" parTransId="{A1367E72-79D0-4F56-9197-77CC3B791928}" sibTransId="{2A03ABA2-F137-4BE4-A679-A3B08D4FCFFD}"/>
    <dgm:cxn modelId="{D5C247F7-816D-4EDE-9064-FCB35D53A5E3}" type="presOf" srcId="{1942D5E8-EFAA-467F-94D9-D8F5BE6B5A20}" destId="{1369BE73-CF4C-49CF-B939-21E7CF4024AE}" srcOrd="0" destOrd="0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90000"/>
            </a:lnSpc>
            <a:buNone/>
          </a:pPr>
          <a:endParaRPr lang="en-US" sz="1300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3D9F0BF3-EFD5-49F6-BE52-AB43ABCF1522}">
      <dgm:prSet/>
      <dgm:spPr/>
      <dgm:t>
        <a:bodyPr/>
        <a:lstStyle/>
        <a:p>
          <a:pPr algn="ctr">
            <a:lnSpc>
              <a:spcPct val="90000"/>
            </a:lnSpc>
            <a:buNone/>
          </a:pPr>
          <a:endParaRPr lang="en-US" sz="1300" dirty="0">
            <a:latin typeface="Gotham Narrow Bold"/>
          </a:endParaRPr>
        </a:p>
      </dgm:t>
    </dgm:pt>
    <dgm:pt modelId="{CD6F553E-2FD0-47B8-AB5A-22BA3B4F6184}" type="parTrans" cxnId="{C89BB200-E05F-4BB0-B587-46CE0F1814B4}">
      <dgm:prSet/>
      <dgm:spPr/>
      <dgm:t>
        <a:bodyPr/>
        <a:lstStyle/>
        <a:p>
          <a:endParaRPr lang="en-US"/>
        </a:p>
      </dgm:t>
    </dgm:pt>
    <dgm:pt modelId="{E4E977DA-8F22-4C62-BE94-E0D302ECDDD4}" type="sibTrans" cxnId="{C89BB200-E05F-4BB0-B587-46CE0F1814B4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0AE1D3CC-EED5-4A78-AF7C-4FF8568F86EF}">
      <dgm:prSet custT="1"/>
      <dgm:spPr/>
      <dgm:t>
        <a:bodyPr/>
        <a:lstStyle/>
        <a:p>
          <a:pPr algn="ctr">
            <a:lnSpc>
              <a:spcPct val="200000"/>
            </a:lnSpc>
            <a:buNone/>
          </a:pPr>
          <a:r>
            <a:rPr lang="en-US" sz="1600" dirty="0">
              <a:latin typeface="Gotham Narrow Bold"/>
            </a:rPr>
            <a:t>CHEM 1414 / CHEM 1215</a:t>
          </a:r>
        </a:p>
      </dgm:t>
    </dgm:pt>
    <dgm:pt modelId="{63D0EB06-68E1-4907-8BE9-AB16B82BA937}" type="parTrans" cxnId="{3C47B111-6E55-452D-BBBB-AE3B3D5D97AE}">
      <dgm:prSet/>
      <dgm:spPr/>
      <dgm:t>
        <a:bodyPr/>
        <a:lstStyle/>
        <a:p>
          <a:endParaRPr lang="en-US"/>
        </a:p>
      </dgm:t>
    </dgm:pt>
    <dgm:pt modelId="{7CDF6C11-8F93-4EF6-A1F9-F049711FF737}" type="sibTrans" cxnId="{3C47B111-6E55-452D-BBBB-AE3B3D5D97AE}">
      <dgm:prSet/>
      <dgm:spPr/>
      <dgm:t>
        <a:bodyPr/>
        <a:lstStyle/>
        <a:p>
          <a:endParaRPr lang="en-US"/>
        </a:p>
      </dgm:t>
    </dgm:pt>
    <dgm:pt modelId="{9F8251CA-FD8E-4380-897C-E88A2C0F279F}">
      <dgm:prSet custT="1"/>
      <dgm:spPr/>
      <dgm:t>
        <a:bodyPr/>
        <a:lstStyle/>
        <a:p>
          <a:pPr algn="ctr">
            <a:lnSpc>
              <a:spcPct val="200000"/>
            </a:lnSpc>
            <a:buNone/>
          </a:pPr>
          <a:r>
            <a:rPr lang="en-US" sz="1600" dirty="0">
              <a:latin typeface="Gotham Narrow Bold"/>
            </a:rPr>
            <a:t>ENSC 2113 / GENT 2323</a:t>
          </a:r>
        </a:p>
      </dgm:t>
    </dgm:pt>
    <dgm:pt modelId="{49C4DFFC-1971-4A67-B165-ABD52CF29E87}" type="parTrans" cxnId="{562230DE-13E4-4C26-ABF1-09C733985D98}">
      <dgm:prSet/>
      <dgm:spPr/>
      <dgm:t>
        <a:bodyPr/>
        <a:lstStyle/>
        <a:p>
          <a:endParaRPr lang="en-US"/>
        </a:p>
      </dgm:t>
    </dgm:pt>
    <dgm:pt modelId="{6ABE522B-E43C-4945-B9F5-EE5E86517FAE}" type="sibTrans" cxnId="{562230DE-13E4-4C26-ABF1-09C733985D98}">
      <dgm:prSet/>
      <dgm:spPr/>
      <dgm:t>
        <a:bodyPr/>
        <a:lstStyle/>
        <a:p>
          <a:endParaRPr lang="en-US"/>
        </a:p>
      </dgm:t>
    </dgm:pt>
    <dgm:pt modelId="{D5F9046E-FE8B-4801-A851-1F1E2F7ED8E8}">
      <dgm:prSet custT="1"/>
      <dgm:spPr/>
      <dgm:t>
        <a:bodyPr/>
        <a:lstStyle/>
        <a:p>
          <a:pPr algn="ctr">
            <a:lnSpc>
              <a:spcPct val="200000"/>
            </a:lnSpc>
            <a:buNone/>
          </a:pPr>
          <a:r>
            <a:rPr lang="en-US" sz="1600" dirty="0">
              <a:latin typeface="Gotham Narrow Bold"/>
            </a:rPr>
            <a:t>ENSC 2143 / GENT 3323</a:t>
          </a:r>
        </a:p>
      </dgm:t>
    </dgm:pt>
    <dgm:pt modelId="{08AD5EA2-4BF1-4A64-8629-0599A38C2686}" type="parTrans" cxnId="{BC4343B7-F905-47E3-A878-526B82138748}">
      <dgm:prSet/>
      <dgm:spPr/>
      <dgm:t>
        <a:bodyPr/>
        <a:lstStyle/>
        <a:p>
          <a:endParaRPr lang="en-US"/>
        </a:p>
      </dgm:t>
    </dgm:pt>
    <dgm:pt modelId="{6F546D2D-6318-49AD-A834-5D8A0DB8819A}" type="sibTrans" cxnId="{BC4343B7-F905-47E3-A878-526B82138748}">
      <dgm:prSet/>
      <dgm:spPr/>
      <dgm:t>
        <a:bodyPr/>
        <a:lstStyle/>
        <a:p>
          <a:endParaRPr lang="en-US"/>
        </a:p>
      </dgm:t>
    </dgm:pt>
    <dgm:pt modelId="{E00E60C5-0ADD-4532-AA3D-7F3EBB6AC781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2263</a:t>
          </a:r>
        </a:p>
      </dgm:t>
    </dgm:pt>
    <dgm:pt modelId="{0A9F4CA5-E6EB-4E2D-9D10-5A49AA3ABD8B}" type="parTrans" cxnId="{355FBFB8-F6F1-457A-A905-0F3E7651BA30}">
      <dgm:prSet/>
      <dgm:spPr/>
      <dgm:t>
        <a:bodyPr/>
        <a:lstStyle/>
        <a:p>
          <a:endParaRPr lang="en-US"/>
        </a:p>
      </dgm:t>
    </dgm:pt>
    <dgm:pt modelId="{C7A752C7-D2E3-43CC-AE0D-1F7ACE1984DC}" type="sibTrans" cxnId="{355FBFB8-F6F1-457A-A905-0F3E7651BA30}">
      <dgm:prSet/>
      <dgm:spPr/>
      <dgm:t>
        <a:bodyPr/>
        <a:lstStyle/>
        <a:p>
          <a:endParaRPr lang="en-US"/>
        </a:p>
      </dgm:t>
    </dgm:pt>
    <dgm:pt modelId="{4C49A63D-F64F-42DE-BD36-6132AB762418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4263</a:t>
          </a:r>
        </a:p>
      </dgm:t>
    </dgm:pt>
    <dgm:pt modelId="{B230E1A9-E57D-43F8-82CD-42B22B7881C1}" type="parTrans" cxnId="{0DCDB43E-A9BE-471C-A6EC-AFBC4340D69D}">
      <dgm:prSet/>
      <dgm:spPr/>
      <dgm:t>
        <a:bodyPr/>
        <a:lstStyle/>
        <a:p>
          <a:endParaRPr lang="en-US"/>
        </a:p>
      </dgm:t>
    </dgm:pt>
    <dgm:pt modelId="{0D974FEC-A800-4BCD-A209-B4E1BA393C94}" type="sibTrans" cxnId="{0DCDB43E-A9BE-471C-A6EC-AFBC4340D69D}">
      <dgm:prSet/>
      <dgm:spPr/>
      <dgm:t>
        <a:bodyPr/>
        <a:lstStyle/>
        <a:p>
          <a:endParaRPr lang="en-US"/>
        </a:p>
      </dgm:t>
    </dgm:pt>
    <dgm:pt modelId="{93187937-9841-4962-9181-ABE0B587FAAE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3273</a:t>
          </a:r>
        </a:p>
      </dgm:t>
    </dgm:pt>
    <dgm:pt modelId="{CA501A69-FB64-4B02-81C6-EECC4B9FC1AC}" type="parTrans" cxnId="{98C7D29E-4EFF-4EE9-A9C3-287323DDC604}">
      <dgm:prSet/>
      <dgm:spPr/>
      <dgm:t>
        <a:bodyPr/>
        <a:lstStyle/>
        <a:p>
          <a:endParaRPr lang="en-US"/>
        </a:p>
      </dgm:t>
    </dgm:pt>
    <dgm:pt modelId="{6F09A9A8-EB37-4BD5-8ED2-475AF4FDB95C}" type="sibTrans" cxnId="{98C7D29E-4EFF-4EE9-A9C3-287323DDC604}">
      <dgm:prSet/>
      <dgm:spPr/>
      <dgm:t>
        <a:bodyPr/>
        <a:lstStyle/>
        <a:p>
          <a:endParaRPr lang="en-US"/>
        </a:p>
      </dgm:t>
    </dgm:pt>
    <dgm:pt modelId="{8AC4945E-16B5-4859-9FC1-3F66E141690D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4050</a:t>
          </a:r>
        </a:p>
      </dgm:t>
    </dgm:pt>
    <dgm:pt modelId="{BFFDFC7B-92A4-439E-8994-0FA25E6F7FC1}" type="parTrans" cxnId="{67158F76-C82D-477E-8370-947456023CF2}">
      <dgm:prSet/>
      <dgm:spPr/>
      <dgm:t>
        <a:bodyPr/>
        <a:lstStyle/>
        <a:p>
          <a:endParaRPr lang="en-US"/>
        </a:p>
      </dgm:t>
    </dgm:pt>
    <dgm:pt modelId="{30712287-9E6F-4965-BE77-CD9B12ECD4F4}" type="sibTrans" cxnId="{67158F76-C82D-477E-8370-947456023CF2}">
      <dgm:prSet/>
      <dgm:spPr/>
      <dgm:t>
        <a:bodyPr/>
        <a:lstStyle/>
        <a:p>
          <a:endParaRPr lang="en-US"/>
        </a:p>
      </dgm:t>
    </dgm:pt>
    <dgm:pt modelId="{03F45856-712B-4D7B-92E5-F05EAC3657F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3432</a:t>
          </a:r>
        </a:p>
      </dgm:t>
    </dgm:pt>
    <dgm:pt modelId="{711D3B4E-7C84-49F6-94EE-0D38D0D8E3CC}" type="parTrans" cxnId="{C3DAD540-8552-4D1F-B6B1-20902FAC4943}">
      <dgm:prSet/>
      <dgm:spPr/>
      <dgm:t>
        <a:bodyPr/>
        <a:lstStyle/>
        <a:p>
          <a:endParaRPr lang="en-US"/>
        </a:p>
      </dgm:t>
    </dgm:pt>
    <dgm:pt modelId="{78F47C11-E77C-491D-94B8-950FEB7AAB34}" type="sibTrans" cxnId="{C3DAD540-8552-4D1F-B6B1-20902FAC4943}">
      <dgm:prSet/>
      <dgm:spPr/>
      <dgm:t>
        <a:bodyPr/>
        <a:lstStyle/>
        <a:p>
          <a:endParaRPr lang="en-US"/>
        </a:p>
      </dgm:t>
    </dgm:pt>
    <dgm:pt modelId="{4E186ABC-C081-408D-8038-1BF25BF9977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CIVE 4711</a:t>
          </a:r>
        </a:p>
      </dgm:t>
    </dgm:pt>
    <dgm:pt modelId="{22E458D9-E75A-4E19-8713-919D1FBADB4A}" type="parTrans" cxnId="{7417C02D-458C-4AEB-B9C6-5A1877790BAA}">
      <dgm:prSet/>
      <dgm:spPr/>
      <dgm:t>
        <a:bodyPr/>
        <a:lstStyle/>
        <a:p>
          <a:endParaRPr lang="en-US"/>
        </a:p>
      </dgm:t>
    </dgm:pt>
    <dgm:pt modelId="{F1340582-0272-4C22-9F11-E4D99D33B5BA}" type="sibTrans" cxnId="{7417C02D-458C-4AEB-B9C6-5A1877790BAA}">
      <dgm:prSet/>
      <dgm:spPr/>
      <dgm:t>
        <a:bodyPr/>
        <a:lstStyle/>
        <a:p>
          <a:endParaRPr lang="en-US"/>
        </a:p>
      </dgm:t>
    </dgm:pt>
    <dgm:pt modelId="{940BFDE2-973D-4EC7-8154-573EF65ED11E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ENGL 3323</a:t>
          </a:r>
        </a:p>
      </dgm:t>
    </dgm:pt>
    <dgm:pt modelId="{1D827D4C-62C1-4AD9-AE3B-A42221CC6AE1}" type="parTrans" cxnId="{161CB1B6-C3BE-44D6-8BE9-9A269A23E99D}">
      <dgm:prSet/>
      <dgm:spPr/>
      <dgm:t>
        <a:bodyPr/>
        <a:lstStyle/>
        <a:p>
          <a:endParaRPr lang="en-US"/>
        </a:p>
      </dgm:t>
    </dgm:pt>
    <dgm:pt modelId="{5C2632FF-92CC-4569-81F4-EAD8706B76C0}" type="sibTrans" cxnId="{161CB1B6-C3BE-44D6-8BE9-9A269A23E99D}">
      <dgm:prSet/>
      <dgm:spPr/>
      <dgm:t>
        <a:bodyPr/>
        <a:lstStyle/>
        <a:p>
          <a:endParaRPr lang="en-US"/>
        </a:p>
      </dgm:t>
    </dgm:pt>
    <dgm:pt modelId="{D175F0E1-7A0A-4530-BF3E-D86664DC1FE4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2343</a:t>
          </a:r>
        </a:p>
      </dgm:t>
    </dgm:pt>
    <dgm:pt modelId="{C0B24B6C-3686-4419-87D2-9DE492D7AA36}" type="parTrans" cxnId="{1D632210-CBB1-4F39-B0FB-FC3D4F348316}">
      <dgm:prSet/>
      <dgm:spPr/>
      <dgm:t>
        <a:bodyPr/>
        <a:lstStyle/>
        <a:p>
          <a:endParaRPr lang="en-US"/>
        </a:p>
      </dgm:t>
    </dgm:pt>
    <dgm:pt modelId="{4F1EC74F-D7A3-4DCF-81DF-7BA78A0B0B63}" type="sibTrans" cxnId="{1D632210-CBB1-4F39-B0FB-FC3D4F348316}">
      <dgm:prSet/>
      <dgm:spPr/>
      <dgm:t>
        <a:bodyPr/>
        <a:lstStyle/>
        <a:p>
          <a:endParaRPr lang="en-US"/>
        </a:p>
      </dgm:t>
    </dgm:pt>
    <dgm:pt modelId="{E75CDE2A-BBD5-4B06-892E-F9F98251A64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300" b="0" dirty="0">
              <a:latin typeface="Gotham Narrow Bold"/>
            </a:rPr>
            <a:t>CET 2253</a:t>
          </a:r>
        </a:p>
      </dgm:t>
    </dgm:pt>
    <dgm:pt modelId="{22ED18FD-2007-4353-9D9C-411919DBBF33}" type="parTrans" cxnId="{4BA2B079-4D5E-4C3F-A698-85109CEFDD15}">
      <dgm:prSet/>
      <dgm:spPr/>
      <dgm:t>
        <a:bodyPr/>
        <a:lstStyle/>
        <a:p>
          <a:endParaRPr lang="en-US"/>
        </a:p>
      </dgm:t>
    </dgm:pt>
    <dgm:pt modelId="{F6E96430-E46E-4096-A728-D6E896BDE5F0}" type="sibTrans" cxnId="{4BA2B079-4D5E-4C3F-A698-85109CEFDD15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C89BB200-E05F-4BB0-B587-46CE0F1814B4}" srcId="{D9C271F7-8695-452B-B455-6BD8BEA32B00}" destId="{3D9F0BF3-EFD5-49F6-BE52-AB43ABCF1522}" srcOrd="4" destOrd="0" parTransId="{CD6F553E-2FD0-47B8-AB5A-22BA3B4F6184}" sibTransId="{E4E977DA-8F22-4C62-BE94-E0D302ECDDD4}"/>
    <dgm:cxn modelId="{87CAE907-E7FF-4F3C-B114-57B23CAA27E1}" type="presOf" srcId="{D5F9046E-FE8B-4801-A851-1F1E2F7ED8E8}" destId="{16F56BF3-72E9-47C6-8334-D6CFE821189F}" srcOrd="0" destOrd="3" presId="urn:microsoft.com/office/officeart/2005/8/layout/hList1"/>
    <dgm:cxn modelId="{1D632210-CBB1-4F39-B0FB-FC3D4F348316}" srcId="{3DC7BA0B-6B5F-4F38-948E-13BDFD2133DF}" destId="{D175F0E1-7A0A-4530-BF3E-D86664DC1FE4}" srcOrd="7" destOrd="0" parTransId="{C0B24B6C-3686-4419-87D2-9DE492D7AA36}" sibTransId="{4F1EC74F-D7A3-4DCF-81DF-7BA78A0B0B63}"/>
    <dgm:cxn modelId="{3C47B111-6E55-452D-BBBB-AE3B3D5D97AE}" srcId="{D9C271F7-8695-452B-B455-6BD8BEA32B00}" destId="{0AE1D3CC-EED5-4A78-AF7C-4FF8568F86EF}" srcOrd="1" destOrd="0" parTransId="{63D0EB06-68E1-4907-8BE9-AB16B82BA937}" sibTransId="{7CDF6C11-8F93-4EF6-A1F9-F049711FF737}"/>
    <dgm:cxn modelId="{DDBD4E1A-68A2-47B7-ADBC-E6917B34FA70}" type="presOf" srcId="{8AC4945E-16B5-4859-9FC1-3F66E141690D}" destId="{1369BE73-CF4C-49CF-B939-21E7CF4024AE}" srcOrd="0" destOrd="3" presId="urn:microsoft.com/office/officeart/2005/8/layout/hList1"/>
    <dgm:cxn modelId="{DEA87D1A-1C72-4835-928B-D77B23E99FB4}" type="presOf" srcId="{3D9F0BF3-EFD5-49F6-BE52-AB43ABCF1522}" destId="{16F56BF3-72E9-47C6-8334-D6CFE821189F}" srcOrd="0" destOrd="4" presId="urn:microsoft.com/office/officeart/2005/8/layout/hList1"/>
    <dgm:cxn modelId="{7417C02D-458C-4AEB-B9C6-5A1877790BAA}" srcId="{3DC7BA0B-6B5F-4F38-948E-13BDFD2133DF}" destId="{4E186ABC-C081-408D-8038-1BF25BF9977B}" srcOrd="5" destOrd="0" parTransId="{22E458D9-E75A-4E19-8713-919D1FBADB4A}" sibTransId="{F1340582-0272-4C22-9F11-E4D99D33B5BA}"/>
    <dgm:cxn modelId="{0DCDB43E-A9BE-471C-A6EC-AFBC4340D69D}" srcId="{3DC7BA0B-6B5F-4F38-948E-13BDFD2133DF}" destId="{4C49A63D-F64F-42DE-BD36-6132AB762418}" srcOrd="1" destOrd="0" parTransId="{B230E1A9-E57D-43F8-82CD-42B22B7881C1}" sibTransId="{0D974FEC-A800-4BCD-A209-B4E1BA393C94}"/>
    <dgm:cxn modelId="{C3DAD540-8552-4D1F-B6B1-20902FAC4943}" srcId="{3DC7BA0B-6B5F-4F38-948E-13BDFD2133DF}" destId="{03F45856-712B-4D7B-92E5-F05EAC3657FB}" srcOrd="4" destOrd="0" parTransId="{711D3B4E-7C84-49F6-94EE-0D38D0D8E3CC}" sibTransId="{78F47C11-E77C-491D-94B8-950FEB7AAB34}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FD45FD66-C7B5-4E2B-AC45-1C91B735D8EE}" type="presOf" srcId="{E75CDE2A-BBD5-4B06-892E-F9F98251A64A}" destId="{1369BE73-CF4C-49CF-B939-21E7CF4024AE}" srcOrd="0" destOrd="8" presId="urn:microsoft.com/office/officeart/2005/8/layout/hList1"/>
    <dgm:cxn modelId="{284E5F4F-0B47-492F-8593-02E711DCAD45}" srcId="{3DC7BA0B-6B5F-4F38-948E-13BDFD2133DF}" destId="{99ACB2F5-6211-4F86-8ECD-ADA69D8D4642}" srcOrd="9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4291BB55-539C-457E-80B5-40C628422DC5}" type="presOf" srcId="{D175F0E1-7A0A-4530-BF3E-D86664DC1FE4}" destId="{1369BE73-CF4C-49CF-B939-21E7CF4024AE}" srcOrd="0" destOrd="7" presId="urn:microsoft.com/office/officeart/2005/8/layout/hList1"/>
    <dgm:cxn modelId="{67158F76-C82D-477E-8370-947456023CF2}" srcId="{3DC7BA0B-6B5F-4F38-948E-13BDFD2133DF}" destId="{8AC4945E-16B5-4859-9FC1-3F66E141690D}" srcOrd="3" destOrd="0" parTransId="{BFFDFC7B-92A4-439E-8994-0FA25E6F7FC1}" sibTransId="{30712287-9E6F-4965-BE77-CD9B12ECD4F4}"/>
    <dgm:cxn modelId="{4BA2B079-4D5E-4C3F-A698-85109CEFDD15}" srcId="{3DC7BA0B-6B5F-4F38-948E-13BDFD2133DF}" destId="{E75CDE2A-BBD5-4B06-892E-F9F98251A64A}" srcOrd="8" destOrd="0" parTransId="{22ED18FD-2007-4353-9D9C-411919DBBF33}" sibTransId="{F6E96430-E46E-4096-A728-D6E896BDE5F0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98C7D29E-4EFF-4EE9-A9C3-287323DDC604}" srcId="{3DC7BA0B-6B5F-4F38-948E-13BDFD2133DF}" destId="{93187937-9841-4962-9181-ABE0B587FAAE}" srcOrd="2" destOrd="0" parTransId="{CA501A69-FB64-4B02-81C6-EECC4B9FC1AC}" sibTransId="{6F09A9A8-EB37-4BD5-8ED2-475AF4FDB95C}"/>
    <dgm:cxn modelId="{EA7358A5-6997-4F7D-A297-67B101F2D834}" type="presOf" srcId="{93187937-9841-4962-9181-ABE0B587FAAE}" destId="{1369BE73-CF4C-49CF-B939-21E7CF4024AE}" srcOrd="0" destOrd="2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02E3C6A9-69DE-49A6-A3E5-DBD9EE249573}" type="presOf" srcId="{4E186ABC-C081-408D-8038-1BF25BF9977B}" destId="{1369BE73-CF4C-49CF-B939-21E7CF4024AE}" srcOrd="0" destOrd="5" presId="urn:microsoft.com/office/officeart/2005/8/layout/hList1"/>
    <dgm:cxn modelId="{161CB1B6-C3BE-44D6-8BE9-9A269A23E99D}" srcId="{3DC7BA0B-6B5F-4F38-948E-13BDFD2133DF}" destId="{940BFDE2-973D-4EC7-8154-573EF65ED11E}" srcOrd="6" destOrd="0" parTransId="{1D827D4C-62C1-4AD9-AE3B-A42221CC6AE1}" sibTransId="{5C2632FF-92CC-4569-81F4-EAD8706B76C0}"/>
    <dgm:cxn modelId="{BC4343B7-F905-47E3-A878-526B82138748}" srcId="{D9C271F7-8695-452B-B455-6BD8BEA32B00}" destId="{D5F9046E-FE8B-4801-A851-1F1E2F7ED8E8}" srcOrd="3" destOrd="0" parTransId="{08AD5EA2-4BF1-4A64-8629-0599A38C2686}" sibTransId="{6F546D2D-6318-49AD-A834-5D8A0DB8819A}"/>
    <dgm:cxn modelId="{355FBFB8-F6F1-457A-A905-0F3E7651BA30}" srcId="{3DC7BA0B-6B5F-4F38-948E-13BDFD2133DF}" destId="{E00E60C5-0ADD-4532-AA3D-7F3EBB6AC781}" srcOrd="0" destOrd="0" parTransId="{0A9F4CA5-E6EB-4E2D-9D10-5A49AA3ABD8B}" sibTransId="{C7A752C7-D2E3-43CC-AE0D-1F7ACE1984DC}"/>
    <dgm:cxn modelId="{B6362BBC-0C25-4BE0-97A2-DA52F0EC727F}" type="presOf" srcId="{4C49A63D-F64F-42DE-BD36-6132AB762418}" destId="{1369BE73-CF4C-49CF-B939-21E7CF4024AE}" srcOrd="0" destOrd="1" presId="urn:microsoft.com/office/officeart/2005/8/layout/hList1"/>
    <dgm:cxn modelId="{FC9759C3-3A2C-440D-868E-1DEB312A2166}" type="presOf" srcId="{99ACB2F5-6211-4F86-8ECD-ADA69D8D4642}" destId="{1369BE73-CF4C-49CF-B939-21E7CF4024AE}" srcOrd="0" destOrd="9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562230DE-13E4-4C26-ABF1-09C733985D98}" srcId="{D9C271F7-8695-452B-B455-6BD8BEA32B00}" destId="{9F8251CA-FD8E-4380-897C-E88A2C0F279F}" srcOrd="2" destOrd="0" parTransId="{49C4DFFC-1971-4A67-B165-ABD52CF29E87}" sibTransId="{6ABE522B-E43C-4945-B9F5-EE5E86517FAE}"/>
    <dgm:cxn modelId="{A96719EB-9388-485D-9097-3E8E9A035370}" type="presOf" srcId="{0AE1D3CC-EED5-4A78-AF7C-4FF8568F86EF}" destId="{16F56BF3-72E9-47C6-8334-D6CFE821189F}" srcOrd="0" destOrd="1" presId="urn:microsoft.com/office/officeart/2005/8/layout/hList1"/>
    <dgm:cxn modelId="{D7C12EF2-6E52-4354-A13C-F7D1DFB3BDF8}" type="presOf" srcId="{E00E60C5-0ADD-4532-AA3D-7F3EBB6AC781}" destId="{1369BE73-CF4C-49CF-B939-21E7CF4024AE}" srcOrd="0" destOrd="0" presId="urn:microsoft.com/office/officeart/2005/8/layout/hList1"/>
    <dgm:cxn modelId="{4789CFF3-9B6C-42EC-A36D-6B0855D25C3A}" type="presOf" srcId="{03F45856-712B-4D7B-92E5-F05EAC3657FB}" destId="{1369BE73-CF4C-49CF-B939-21E7CF4024AE}" srcOrd="0" destOrd="4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7F8610FA-8A1F-4FB5-BA17-46762678F2D8}" type="presOf" srcId="{9F8251CA-FD8E-4380-897C-E88A2C0F279F}" destId="{16F56BF3-72E9-47C6-8334-D6CFE821189F}" srcOrd="0" destOrd="2" presId="urn:microsoft.com/office/officeart/2005/8/layout/hList1"/>
    <dgm:cxn modelId="{A511B1FC-DFF9-4D44-B87E-41EB832D45B0}" type="presOf" srcId="{940BFDE2-973D-4EC7-8154-573EF65ED11E}" destId="{1369BE73-CF4C-49CF-B939-21E7CF4024AE}" srcOrd="0" destOrd="6" presId="urn:microsoft.com/office/officeart/2005/8/layout/hList1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CHEM 1414 / CHEM 1215</a:t>
          </a: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3D9F0BF3-EFD5-49F6-BE52-AB43ABCF1522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CS 1113</a:t>
          </a:r>
        </a:p>
      </dgm:t>
    </dgm:pt>
    <dgm:pt modelId="{CD6F553E-2FD0-47B8-AB5A-22BA3B4F6184}" type="parTrans" cxnId="{C89BB200-E05F-4BB0-B587-46CE0F1814B4}">
      <dgm:prSet/>
      <dgm:spPr/>
      <dgm:t>
        <a:bodyPr/>
        <a:lstStyle/>
        <a:p>
          <a:endParaRPr lang="en-US"/>
        </a:p>
      </dgm:t>
    </dgm:pt>
    <dgm:pt modelId="{E4E977DA-8F22-4C62-BE94-E0D302ECDDD4}" type="sibTrans" cxnId="{C89BB200-E05F-4BB0-B587-46CE0F1814B4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250000"/>
            </a:lnSpc>
            <a:buNone/>
          </a:pPr>
          <a:r>
            <a:rPr lang="en-US" sz="1800" b="0" dirty="0">
              <a:latin typeface="Gotham Narrow Bold"/>
            </a:rPr>
            <a:t>ECEN 2714</a:t>
          </a:r>
          <a:endParaRPr lang="en-US" sz="14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E00E60C5-0ADD-4532-AA3D-7F3EBB6AC781}">
      <dgm:prSet custT="1"/>
      <dgm:spPr/>
      <dgm:t>
        <a:bodyPr/>
        <a:lstStyle/>
        <a:p>
          <a:pPr algn="ctr">
            <a:lnSpc>
              <a:spcPct val="250000"/>
            </a:lnSpc>
            <a:buNone/>
          </a:pPr>
          <a:r>
            <a:rPr lang="en-US" sz="1800" b="0" dirty="0">
              <a:latin typeface="Gotham Narrow Bold"/>
            </a:rPr>
            <a:t>ECEN 3233</a:t>
          </a:r>
        </a:p>
      </dgm:t>
    </dgm:pt>
    <dgm:pt modelId="{0A9F4CA5-E6EB-4E2D-9D10-5A49AA3ABD8B}" type="parTrans" cxnId="{355FBFB8-F6F1-457A-A905-0F3E7651BA30}">
      <dgm:prSet/>
      <dgm:spPr/>
      <dgm:t>
        <a:bodyPr/>
        <a:lstStyle/>
        <a:p>
          <a:endParaRPr lang="en-US"/>
        </a:p>
      </dgm:t>
    </dgm:pt>
    <dgm:pt modelId="{C7A752C7-D2E3-43CC-AE0D-1F7ACE1984DC}" type="sibTrans" cxnId="{355FBFB8-F6F1-457A-A905-0F3E7651BA30}">
      <dgm:prSet/>
      <dgm:spPr/>
      <dgm:t>
        <a:bodyPr/>
        <a:lstStyle/>
        <a:p>
          <a:endParaRPr lang="en-US"/>
        </a:p>
      </dgm:t>
    </dgm:pt>
    <dgm:pt modelId="{5766F3A7-BED7-4F67-8968-669A2014128C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CS 2433</a:t>
          </a:r>
        </a:p>
      </dgm:t>
    </dgm:pt>
    <dgm:pt modelId="{B871B0A2-ECB6-417E-A8DF-4D6C6ECCB1E8}" type="parTrans" cxnId="{A190B008-E567-4ACD-9C10-EF58260F823E}">
      <dgm:prSet/>
      <dgm:spPr/>
      <dgm:t>
        <a:bodyPr/>
        <a:lstStyle/>
        <a:p>
          <a:endParaRPr lang="en-US"/>
        </a:p>
      </dgm:t>
    </dgm:pt>
    <dgm:pt modelId="{4AE1428B-140E-4A37-9A35-8659EE3C8DBD}" type="sibTrans" cxnId="{A190B008-E567-4ACD-9C10-EF58260F823E}">
      <dgm:prSet/>
      <dgm:spPr/>
      <dgm:t>
        <a:bodyPr/>
        <a:lstStyle/>
        <a:p>
          <a:endParaRPr lang="en-US"/>
        </a:p>
      </dgm:t>
    </dgm:pt>
    <dgm:pt modelId="{364BFDFD-3D0D-4C77-9464-9A308378C54A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ENGR 1111</a:t>
          </a:r>
        </a:p>
      </dgm:t>
    </dgm:pt>
    <dgm:pt modelId="{C3CC0A9A-0E25-4334-A52F-EAA3A9ED11D1}" type="parTrans" cxnId="{B2583CD7-10E3-4FFF-8539-C5ACC92C6079}">
      <dgm:prSet/>
      <dgm:spPr/>
      <dgm:t>
        <a:bodyPr/>
        <a:lstStyle/>
        <a:p>
          <a:endParaRPr lang="en-US"/>
        </a:p>
      </dgm:t>
    </dgm:pt>
    <dgm:pt modelId="{51795917-180F-49CD-A3D2-FDC355CA44FC}" type="sibTrans" cxnId="{B2583CD7-10E3-4FFF-8539-C5ACC92C6079}">
      <dgm:prSet/>
      <dgm:spPr/>
      <dgm:t>
        <a:bodyPr/>
        <a:lstStyle/>
        <a:p>
          <a:endParaRPr lang="en-US"/>
        </a:p>
      </dgm:t>
    </dgm:pt>
    <dgm:pt modelId="{42D9BD0B-3E63-4A87-8F2C-FAFD8EBF5E35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ENSC 2113 / GENT 2323</a:t>
          </a:r>
        </a:p>
      </dgm:t>
    </dgm:pt>
    <dgm:pt modelId="{71E721D9-C905-43BF-B838-16E94E2A1BC5}" type="parTrans" cxnId="{BD48C82E-C02E-4161-8F90-9F0177C7B6B3}">
      <dgm:prSet/>
      <dgm:spPr/>
      <dgm:t>
        <a:bodyPr/>
        <a:lstStyle/>
        <a:p>
          <a:endParaRPr lang="en-US"/>
        </a:p>
      </dgm:t>
    </dgm:pt>
    <dgm:pt modelId="{911C049C-2DFC-4E47-945B-5589E462ECEC}" type="sibTrans" cxnId="{BD48C82E-C02E-4161-8F90-9F0177C7B6B3}">
      <dgm:prSet/>
      <dgm:spPr/>
      <dgm:t>
        <a:bodyPr/>
        <a:lstStyle/>
        <a:p>
          <a:endParaRPr lang="en-US"/>
        </a:p>
      </dgm:t>
    </dgm:pt>
    <dgm:pt modelId="{8B2B6262-45E2-4FAB-B392-F22CF2232AA3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MATH 1513</a:t>
          </a:r>
        </a:p>
      </dgm:t>
    </dgm:pt>
    <dgm:pt modelId="{0ECBB9B5-6D6F-4C73-A3C6-0A5B5E8BF11F}" type="parTrans" cxnId="{FF677438-32AC-421E-BC38-56739C177C82}">
      <dgm:prSet/>
      <dgm:spPr/>
      <dgm:t>
        <a:bodyPr/>
        <a:lstStyle/>
        <a:p>
          <a:endParaRPr lang="en-US"/>
        </a:p>
      </dgm:t>
    </dgm:pt>
    <dgm:pt modelId="{D6ABBC0F-8FE8-4D92-9200-8D0C5BE08737}" type="sibTrans" cxnId="{FF677438-32AC-421E-BC38-56739C177C82}">
      <dgm:prSet/>
      <dgm:spPr/>
      <dgm:t>
        <a:bodyPr/>
        <a:lstStyle/>
        <a:p>
          <a:endParaRPr lang="en-US"/>
        </a:p>
      </dgm:t>
    </dgm:pt>
    <dgm:pt modelId="{6FE39B77-E531-4B75-BAFB-7D85BA06E814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MATH 1613</a:t>
          </a:r>
        </a:p>
      </dgm:t>
    </dgm:pt>
    <dgm:pt modelId="{B11B029A-3397-476C-AB58-82C23885494F}" type="parTrans" cxnId="{01AA87D1-0456-4773-B94A-4B1D65283079}">
      <dgm:prSet/>
      <dgm:spPr/>
      <dgm:t>
        <a:bodyPr/>
        <a:lstStyle/>
        <a:p>
          <a:endParaRPr lang="en-US"/>
        </a:p>
      </dgm:t>
    </dgm:pt>
    <dgm:pt modelId="{28A06972-22BE-4D3B-A7BD-E70A4B00FFC7}" type="sibTrans" cxnId="{01AA87D1-0456-4773-B94A-4B1D65283079}">
      <dgm:prSet/>
      <dgm:spPr/>
      <dgm:t>
        <a:bodyPr/>
        <a:lstStyle/>
        <a:p>
          <a:endParaRPr lang="en-US"/>
        </a:p>
      </dgm:t>
    </dgm:pt>
    <dgm:pt modelId="{716F677A-870F-4D65-94D0-891D8FEB6C59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MATH 2144 / MATH 2123</a:t>
          </a:r>
        </a:p>
      </dgm:t>
    </dgm:pt>
    <dgm:pt modelId="{69DD847A-F2EA-4195-84F3-F366D27C7894}" type="parTrans" cxnId="{8C011B74-06DC-4621-BA98-AD57BBA5E0FD}">
      <dgm:prSet/>
      <dgm:spPr/>
      <dgm:t>
        <a:bodyPr/>
        <a:lstStyle/>
        <a:p>
          <a:endParaRPr lang="en-US"/>
        </a:p>
      </dgm:t>
    </dgm:pt>
    <dgm:pt modelId="{277200F6-DB7E-4DE5-AE91-5801B01FF84D}" type="sibTrans" cxnId="{8C011B74-06DC-4621-BA98-AD57BBA5E0FD}">
      <dgm:prSet/>
      <dgm:spPr/>
      <dgm:t>
        <a:bodyPr/>
        <a:lstStyle/>
        <a:p>
          <a:endParaRPr lang="en-US"/>
        </a:p>
      </dgm:t>
    </dgm:pt>
    <dgm:pt modelId="{27ACF6DF-72C2-435C-97FE-2AE3184E360D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MATH 2153 / MATH 2133</a:t>
          </a:r>
        </a:p>
      </dgm:t>
    </dgm:pt>
    <dgm:pt modelId="{A2129358-DB9C-441B-A7C1-E97EF63B9674}" type="parTrans" cxnId="{F1921979-138A-4701-9255-251179011241}">
      <dgm:prSet/>
      <dgm:spPr/>
      <dgm:t>
        <a:bodyPr/>
        <a:lstStyle/>
        <a:p>
          <a:endParaRPr lang="en-US"/>
        </a:p>
      </dgm:t>
    </dgm:pt>
    <dgm:pt modelId="{7423A55D-33A7-4DEB-ACCE-43A52C636CBA}" type="sibTrans" cxnId="{F1921979-138A-4701-9255-251179011241}">
      <dgm:prSet/>
      <dgm:spPr/>
      <dgm:t>
        <a:bodyPr/>
        <a:lstStyle/>
        <a:p>
          <a:endParaRPr lang="en-US"/>
        </a:p>
      </dgm:t>
    </dgm:pt>
    <dgm:pt modelId="{050D222B-E92C-4C56-94AE-42DD3D70CFDB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MATH 2233</a:t>
          </a:r>
        </a:p>
      </dgm:t>
    </dgm:pt>
    <dgm:pt modelId="{DF271998-9117-46AC-9B71-B4E29998BD70}" type="parTrans" cxnId="{5D6AF014-922B-451D-8446-67B8E6C33BB1}">
      <dgm:prSet/>
      <dgm:spPr/>
      <dgm:t>
        <a:bodyPr/>
        <a:lstStyle/>
        <a:p>
          <a:endParaRPr lang="en-US"/>
        </a:p>
      </dgm:t>
    </dgm:pt>
    <dgm:pt modelId="{AE21202A-A1D5-4A79-9115-572DE69A94EB}" type="sibTrans" cxnId="{5D6AF014-922B-451D-8446-67B8E6C33BB1}">
      <dgm:prSet/>
      <dgm:spPr/>
      <dgm:t>
        <a:bodyPr/>
        <a:lstStyle/>
        <a:p>
          <a:endParaRPr lang="en-US"/>
        </a:p>
      </dgm:t>
    </dgm:pt>
    <dgm:pt modelId="{2B52C6B3-510A-46F1-BA2D-1281967FC18A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PHYS 2014 / PHYS 1114</a:t>
          </a:r>
        </a:p>
      </dgm:t>
    </dgm:pt>
    <dgm:pt modelId="{70D289FB-1BB2-4AD1-8131-128323C12348}" type="parTrans" cxnId="{AB312EDE-A4B5-414E-879F-27EE7989B5AC}">
      <dgm:prSet/>
      <dgm:spPr/>
      <dgm:t>
        <a:bodyPr/>
        <a:lstStyle/>
        <a:p>
          <a:endParaRPr lang="en-US"/>
        </a:p>
      </dgm:t>
    </dgm:pt>
    <dgm:pt modelId="{985488B5-6C71-485C-BC43-02F9371FF6D1}" type="sibTrans" cxnId="{AB312EDE-A4B5-414E-879F-27EE7989B5AC}">
      <dgm:prSet/>
      <dgm:spPr/>
      <dgm:t>
        <a:bodyPr/>
        <a:lstStyle/>
        <a:p>
          <a:endParaRPr lang="en-US"/>
        </a:p>
      </dgm:t>
    </dgm:pt>
    <dgm:pt modelId="{570C736F-911F-4D0D-ACA1-1B47E9F89EE2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200" dirty="0">
              <a:latin typeface="Gotham Narrow Bold"/>
            </a:rPr>
            <a:t>PHYS 2114 / PHYS 1214</a:t>
          </a:r>
        </a:p>
      </dgm:t>
    </dgm:pt>
    <dgm:pt modelId="{4EE62344-9360-4FD2-AED3-F3ED2979BD71}" type="parTrans" cxnId="{BC84C0CD-7AAF-435E-BBCA-D398692CE429}">
      <dgm:prSet/>
      <dgm:spPr/>
      <dgm:t>
        <a:bodyPr/>
        <a:lstStyle/>
        <a:p>
          <a:endParaRPr lang="en-US"/>
        </a:p>
      </dgm:t>
    </dgm:pt>
    <dgm:pt modelId="{549F51CE-0F7E-4822-9C93-45B514247071}" type="sibTrans" cxnId="{BC84C0CD-7AAF-435E-BBCA-D398692CE429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1" custLinFactNeighborY="1564">
        <dgm:presLayoutVars>
          <dgm:bulletEnabled val="1"/>
        </dgm:presLayoutVars>
      </dgm:prSet>
      <dgm:spPr/>
    </dgm:pt>
  </dgm:ptLst>
  <dgm:cxnLst>
    <dgm:cxn modelId="{C89BB200-E05F-4BB0-B587-46CE0F1814B4}" srcId="{D9C271F7-8695-452B-B455-6BD8BEA32B00}" destId="{3D9F0BF3-EFD5-49F6-BE52-AB43ABCF1522}" srcOrd="1" destOrd="0" parTransId="{CD6F553E-2FD0-47B8-AB5A-22BA3B4F6184}" sibTransId="{E4E977DA-8F22-4C62-BE94-E0D302ECDDD4}"/>
    <dgm:cxn modelId="{A190B008-E567-4ACD-9C10-EF58260F823E}" srcId="{D9C271F7-8695-452B-B455-6BD8BEA32B00}" destId="{5766F3A7-BED7-4F67-8968-669A2014128C}" srcOrd="2" destOrd="0" parTransId="{B871B0A2-ECB6-417E-A8DF-4D6C6ECCB1E8}" sibTransId="{4AE1428B-140E-4A37-9A35-8659EE3C8DBD}"/>
    <dgm:cxn modelId="{5D6AF014-922B-451D-8446-67B8E6C33BB1}" srcId="{D9C271F7-8695-452B-B455-6BD8BEA32B00}" destId="{050D222B-E92C-4C56-94AE-42DD3D70CFDB}" srcOrd="9" destOrd="0" parTransId="{DF271998-9117-46AC-9B71-B4E29998BD70}" sibTransId="{AE21202A-A1D5-4A79-9115-572DE69A94EB}"/>
    <dgm:cxn modelId="{234DB515-14B5-445A-A78F-7033F3052D22}" type="presOf" srcId="{8B2B6262-45E2-4FAB-B392-F22CF2232AA3}" destId="{16F56BF3-72E9-47C6-8334-D6CFE821189F}" srcOrd="0" destOrd="5" presId="urn:microsoft.com/office/officeart/2005/8/layout/hList1"/>
    <dgm:cxn modelId="{DEA87D1A-1C72-4835-928B-D77B23E99FB4}" type="presOf" srcId="{3D9F0BF3-EFD5-49F6-BE52-AB43ABCF1522}" destId="{16F56BF3-72E9-47C6-8334-D6CFE821189F}" srcOrd="0" destOrd="1" presId="urn:microsoft.com/office/officeart/2005/8/layout/hList1"/>
    <dgm:cxn modelId="{BD48C82E-C02E-4161-8F90-9F0177C7B6B3}" srcId="{D9C271F7-8695-452B-B455-6BD8BEA32B00}" destId="{42D9BD0B-3E63-4A87-8F2C-FAFD8EBF5E35}" srcOrd="4" destOrd="0" parTransId="{71E721D9-C905-43BF-B838-16E94E2A1BC5}" sibTransId="{911C049C-2DFC-4E47-945B-5589E462ECEC}"/>
    <dgm:cxn modelId="{FF677438-32AC-421E-BC38-56739C177C82}" srcId="{D9C271F7-8695-452B-B455-6BD8BEA32B00}" destId="{8B2B6262-45E2-4FAB-B392-F22CF2232AA3}" srcOrd="5" destOrd="0" parTransId="{0ECBB9B5-6D6F-4C73-A3C6-0A5B5E8BF11F}" sibTransId="{D6ABBC0F-8FE8-4D92-9200-8D0C5BE08737}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E7EA2748-BCB2-46FA-8389-069A3E0E0F36}" type="presOf" srcId="{42D9BD0B-3E63-4A87-8F2C-FAFD8EBF5E35}" destId="{16F56BF3-72E9-47C6-8334-D6CFE821189F}" srcOrd="0" destOrd="4" presId="urn:microsoft.com/office/officeart/2005/8/layout/hList1"/>
    <dgm:cxn modelId="{13F83948-3C1B-4BF8-AEC2-DFB32BB9231B}" type="presOf" srcId="{6FE39B77-E531-4B75-BAFB-7D85BA06E814}" destId="{16F56BF3-72E9-47C6-8334-D6CFE821189F}" srcOrd="0" destOrd="6" presId="urn:microsoft.com/office/officeart/2005/8/layout/hList1"/>
    <dgm:cxn modelId="{C03C6A4E-5E4B-41A5-B2DD-7DEAA5198FE9}" type="presOf" srcId="{570C736F-911F-4D0D-ACA1-1B47E9F89EE2}" destId="{16F56BF3-72E9-47C6-8334-D6CFE821189F}" srcOrd="0" destOrd="11" presId="urn:microsoft.com/office/officeart/2005/8/layout/hList1"/>
    <dgm:cxn modelId="{284E5F4F-0B47-492F-8593-02E711DCAD45}" srcId="{3DC7BA0B-6B5F-4F38-948E-13BDFD2133DF}" destId="{99ACB2F5-6211-4F86-8ECD-ADA69D8D4642}" srcOrd="1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8C011B74-06DC-4621-BA98-AD57BBA5E0FD}" srcId="{D9C271F7-8695-452B-B455-6BD8BEA32B00}" destId="{716F677A-870F-4D65-94D0-891D8FEB6C59}" srcOrd="7" destOrd="0" parTransId="{69DD847A-F2EA-4195-84F3-F366D27C7894}" sibTransId="{277200F6-DB7E-4DE5-AE91-5801B01FF84D}"/>
    <dgm:cxn modelId="{B0BEBD58-C548-4B3C-93CF-EABA95CCD446}" type="presOf" srcId="{050D222B-E92C-4C56-94AE-42DD3D70CFDB}" destId="{16F56BF3-72E9-47C6-8334-D6CFE821189F}" srcOrd="0" destOrd="9" presId="urn:microsoft.com/office/officeart/2005/8/layout/hList1"/>
    <dgm:cxn modelId="{F1921979-138A-4701-9255-251179011241}" srcId="{D9C271F7-8695-452B-B455-6BD8BEA32B00}" destId="{27ACF6DF-72C2-435C-97FE-2AE3184E360D}" srcOrd="8" destOrd="0" parTransId="{A2129358-DB9C-441B-A7C1-E97EF63B9674}" sibTransId="{7423A55D-33A7-4DEB-ACCE-43A52C636CBA}"/>
    <dgm:cxn modelId="{36016C79-94C7-403C-A99B-9E7BF08C26C1}" type="presOf" srcId="{5766F3A7-BED7-4F67-8968-669A2014128C}" destId="{16F56BF3-72E9-47C6-8334-D6CFE821189F}" srcOrd="0" destOrd="2" presId="urn:microsoft.com/office/officeart/2005/8/layout/hList1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355FBFB8-F6F1-457A-A905-0F3E7651BA30}" srcId="{3DC7BA0B-6B5F-4F38-948E-13BDFD2133DF}" destId="{E00E60C5-0ADD-4532-AA3D-7F3EBB6AC781}" srcOrd="0" destOrd="0" parTransId="{0A9F4CA5-E6EB-4E2D-9D10-5A49AA3ABD8B}" sibTransId="{C7A752C7-D2E3-43CC-AE0D-1F7ACE1984DC}"/>
    <dgm:cxn modelId="{F4429EB9-90F0-45C6-91E4-178B97AD4E08}" type="presOf" srcId="{27ACF6DF-72C2-435C-97FE-2AE3184E360D}" destId="{16F56BF3-72E9-47C6-8334-D6CFE821189F}" srcOrd="0" destOrd="8" presId="urn:microsoft.com/office/officeart/2005/8/layout/hList1"/>
    <dgm:cxn modelId="{FC9759C3-3A2C-440D-868E-1DEB312A2166}" type="presOf" srcId="{99ACB2F5-6211-4F86-8ECD-ADA69D8D4642}" destId="{1369BE73-CF4C-49CF-B939-21E7CF4024AE}" srcOrd="0" destOrd="1" presId="urn:microsoft.com/office/officeart/2005/8/layout/hList1"/>
    <dgm:cxn modelId="{11D1D6C4-FE97-4126-9E71-1EDD1D38E364}" type="presOf" srcId="{2B52C6B3-510A-46F1-BA2D-1281967FC18A}" destId="{16F56BF3-72E9-47C6-8334-D6CFE821189F}" srcOrd="0" destOrd="10" presId="urn:microsoft.com/office/officeart/2005/8/layout/hList1"/>
    <dgm:cxn modelId="{8EA679C9-D2B4-4C10-8603-BD382920D726}" type="presOf" srcId="{364BFDFD-3D0D-4C77-9464-9A308378C54A}" destId="{16F56BF3-72E9-47C6-8334-D6CFE821189F}" srcOrd="0" destOrd="3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BC84C0CD-7AAF-435E-BBCA-D398692CE429}" srcId="{D9C271F7-8695-452B-B455-6BD8BEA32B00}" destId="{570C736F-911F-4D0D-ACA1-1B47E9F89EE2}" srcOrd="11" destOrd="0" parTransId="{4EE62344-9360-4FD2-AED3-F3ED2979BD71}" sibTransId="{549F51CE-0F7E-4822-9C93-45B514247071}"/>
    <dgm:cxn modelId="{01AA87D1-0456-4773-B94A-4B1D65283079}" srcId="{D9C271F7-8695-452B-B455-6BD8BEA32B00}" destId="{6FE39B77-E531-4B75-BAFB-7D85BA06E814}" srcOrd="6" destOrd="0" parTransId="{B11B029A-3397-476C-AB58-82C23885494F}" sibTransId="{28A06972-22BE-4D3B-A7BD-E70A4B00FFC7}"/>
    <dgm:cxn modelId="{23D2B7D6-3494-45E1-9E66-FB5E2143AB56}" type="presOf" srcId="{716F677A-870F-4D65-94D0-891D8FEB6C59}" destId="{16F56BF3-72E9-47C6-8334-D6CFE821189F}" srcOrd="0" destOrd="7" presId="urn:microsoft.com/office/officeart/2005/8/layout/hList1"/>
    <dgm:cxn modelId="{B2583CD7-10E3-4FFF-8539-C5ACC92C6079}" srcId="{D9C271F7-8695-452B-B455-6BD8BEA32B00}" destId="{364BFDFD-3D0D-4C77-9464-9A308378C54A}" srcOrd="3" destOrd="0" parTransId="{C3CC0A9A-0E25-4334-A52F-EAA3A9ED11D1}" sibTransId="{51795917-180F-49CD-A3D2-FDC355CA44FC}"/>
    <dgm:cxn modelId="{AB312EDE-A4B5-414E-879F-27EE7989B5AC}" srcId="{D9C271F7-8695-452B-B455-6BD8BEA32B00}" destId="{2B52C6B3-510A-46F1-BA2D-1281967FC18A}" srcOrd="10" destOrd="0" parTransId="{70D289FB-1BB2-4AD1-8131-128323C12348}" sibTransId="{985488B5-6C71-485C-BC43-02F9371FF6D1}"/>
    <dgm:cxn modelId="{D7C12EF2-6E52-4354-A13C-F7D1DFB3BDF8}" type="presOf" srcId="{E00E60C5-0ADD-4532-AA3D-7F3EBB6AC781}" destId="{1369BE73-CF4C-49CF-B939-21E7CF4024AE}" srcOrd="0" destOrd="0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400" dirty="0">
              <a:latin typeface="Gotham Narrow Bold"/>
            </a:rPr>
            <a:t>ENGR 1111</a:t>
          </a: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3D9F0BF3-EFD5-49F6-BE52-AB43ABCF1522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400" dirty="0">
              <a:latin typeface="Gotham Narrow Bold"/>
            </a:rPr>
            <a:t>ENGR 1412 / EET 1003</a:t>
          </a:r>
        </a:p>
      </dgm:t>
    </dgm:pt>
    <dgm:pt modelId="{CD6F553E-2FD0-47B8-AB5A-22BA3B4F6184}" type="parTrans" cxnId="{C89BB200-E05F-4BB0-B587-46CE0F1814B4}">
      <dgm:prSet/>
      <dgm:spPr/>
      <dgm:t>
        <a:bodyPr/>
        <a:lstStyle/>
        <a:p>
          <a:endParaRPr lang="en-US"/>
        </a:p>
      </dgm:t>
    </dgm:pt>
    <dgm:pt modelId="{E4E977DA-8F22-4C62-BE94-E0D302ECDDD4}" type="sibTrans" cxnId="{C89BB200-E05F-4BB0-B587-46CE0F1814B4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200000"/>
            </a:lnSpc>
            <a:buNone/>
          </a:pPr>
          <a:r>
            <a:rPr lang="en-US" sz="1600" b="0" dirty="0">
              <a:latin typeface="Gotham Narrow Bold"/>
            </a:rPr>
            <a:t>MATH 2163</a:t>
          </a: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E00E60C5-0ADD-4532-AA3D-7F3EBB6AC781}">
      <dgm:prSet custT="1"/>
      <dgm:spPr/>
      <dgm:t>
        <a:bodyPr/>
        <a:lstStyle/>
        <a:p>
          <a:pPr algn="ctr">
            <a:lnSpc>
              <a:spcPct val="200000"/>
            </a:lnSpc>
            <a:buNone/>
          </a:pPr>
          <a:r>
            <a:rPr lang="en-US" sz="1600" b="0" dirty="0">
              <a:latin typeface="Gotham Narrow Bold"/>
            </a:rPr>
            <a:t>CHEM 1414 / CHEM 1215</a:t>
          </a:r>
        </a:p>
      </dgm:t>
    </dgm:pt>
    <dgm:pt modelId="{0A9F4CA5-E6EB-4E2D-9D10-5A49AA3ABD8B}" type="parTrans" cxnId="{355FBFB8-F6F1-457A-A905-0F3E7651BA30}">
      <dgm:prSet/>
      <dgm:spPr/>
      <dgm:t>
        <a:bodyPr/>
        <a:lstStyle/>
        <a:p>
          <a:endParaRPr lang="en-US"/>
        </a:p>
      </dgm:t>
    </dgm:pt>
    <dgm:pt modelId="{C7A752C7-D2E3-43CC-AE0D-1F7ACE1984DC}" type="sibTrans" cxnId="{355FBFB8-F6F1-457A-A905-0F3E7651BA30}">
      <dgm:prSet/>
      <dgm:spPr/>
      <dgm:t>
        <a:bodyPr/>
        <a:lstStyle/>
        <a:p>
          <a:endParaRPr lang="en-US"/>
        </a:p>
      </dgm:t>
    </dgm:pt>
    <dgm:pt modelId="{28D831B3-61B5-42F9-8CB9-FC8A3BE53A04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400" dirty="0">
              <a:latin typeface="Gotham Narrow Bold"/>
            </a:rPr>
            <a:t>MATH 2144 / MATH 2123</a:t>
          </a:r>
        </a:p>
      </dgm:t>
    </dgm:pt>
    <dgm:pt modelId="{CFB36A02-3BFC-4096-8DA2-2F03887B2275}" type="parTrans" cxnId="{A06E3B0B-1F74-42EF-A522-6665B9A7F347}">
      <dgm:prSet/>
      <dgm:spPr/>
      <dgm:t>
        <a:bodyPr/>
        <a:lstStyle/>
        <a:p>
          <a:endParaRPr lang="en-US"/>
        </a:p>
      </dgm:t>
    </dgm:pt>
    <dgm:pt modelId="{9BFDFF98-0A09-4F9F-AA5A-E0CEB123A621}" type="sibTrans" cxnId="{A06E3B0B-1F74-42EF-A522-6665B9A7F347}">
      <dgm:prSet/>
      <dgm:spPr/>
      <dgm:t>
        <a:bodyPr/>
        <a:lstStyle/>
        <a:p>
          <a:endParaRPr lang="en-US"/>
        </a:p>
      </dgm:t>
    </dgm:pt>
    <dgm:pt modelId="{2340F4B3-F439-4C9D-95A1-778D1A4886E5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400" dirty="0">
              <a:latin typeface="Gotham Narrow Bold"/>
            </a:rPr>
            <a:t>MATH 2153 / MATH 2133</a:t>
          </a:r>
        </a:p>
      </dgm:t>
    </dgm:pt>
    <dgm:pt modelId="{27B77812-BF7F-4240-AD37-594FE27F2336}" type="parTrans" cxnId="{41931B6D-A700-4F15-8067-5138163410B2}">
      <dgm:prSet/>
      <dgm:spPr/>
      <dgm:t>
        <a:bodyPr/>
        <a:lstStyle/>
        <a:p>
          <a:endParaRPr lang="en-US"/>
        </a:p>
      </dgm:t>
    </dgm:pt>
    <dgm:pt modelId="{49888F20-C4FF-4307-B9AC-E1B35ADFAB50}" type="sibTrans" cxnId="{41931B6D-A700-4F15-8067-5138163410B2}">
      <dgm:prSet/>
      <dgm:spPr/>
      <dgm:t>
        <a:bodyPr/>
        <a:lstStyle/>
        <a:p>
          <a:endParaRPr lang="en-US"/>
        </a:p>
      </dgm:t>
    </dgm:pt>
    <dgm:pt modelId="{1B02B8B1-B357-46BD-85CD-F70D7B14E594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DCDA4851-50B6-473D-A800-158B9835D48D}" type="parTrans" cxnId="{11FE9C69-3074-4936-B600-CFBB81CDB998}">
      <dgm:prSet/>
      <dgm:spPr/>
      <dgm:t>
        <a:bodyPr/>
        <a:lstStyle/>
        <a:p>
          <a:endParaRPr lang="en-US"/>
        </a:p>
      </dgm:t>
    </dgm:pt>
    <dgm:pt modelId="{ADA2F4C1-0777-490E-A6A0-606254952DB4}" type="sibTrans" cxnId="{11FE9C69-3074-4936-B600-CFBB81CDB998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C89BB200-E05F-4BB0-B587-46CE0F1814B4}" srcId="{D9C271F7-8695-452B-B455-6BD8BEA32B00}" destId="{3D9F0BF3-EFD5-49F6-BE52-AB43ABCF1522}" srcOrd="1" destOrd="0" parTransId="{CD6F553E-2FD0-47B8-AB5A-22BA3B4F6184}" sibTransId="{E4E977DA-8F22-4C62-BE94-E0D302ECDDD4}"/>
    <dgm:cxn modelId="{A7935005-4289-4E06-81D0-2F1BD334DCE6}" type="presOf" srcId="{28D831B3-61B5-42F9-8CB9-FC8A3BE53A04}" destId="{16F56BF3-72E9-47C6-8334-D6CFE821189F}" srcOrd="0" destOrd="2" presId="urn:microsoft.com/office/officeart/2005/8/layout/hList1"/>
    <dgm:cxn modelId="{A06E3B0B-1F74-42EF-A522-6665B9A7F347}" srcId="{D9C271F7-8695-452B-B455-6BD8BEA32B00}" destId="{28D831B3-61B5-42F9-8CB9-FC8A3BE53A04}" srcOrd="2" destOrd="0" parTransId="{CFB36A02-3BFC-4096-8DA2-2F03887B2275}" sibTransId="{9BFDFF98-0A09-4F9F-AA5A-E0CEB123A621}"/>
    <dgm:cxn modelId="{DEA87D1A-1C72-4835-928B-D77B23E99FB4}" type="presOf" srcId="{3D9F0BF3-EFD5-49F6-BE52-AB43ABCF1522}" destId="{16F56BF3-72E9-47C6-8334-D6CFE821189F}" srcOrd="0" destOrd="1" presId="urn:microsoft.com/office/officeart/2005/8/layout/hList1"/>
    <dgm:cxn modelId="{5422585D-4171-410E-A272-21588086F10E}" type="presOf" srcId="{1B02B8B1-B357-46BD-85CD-F70D7B14E594}" destId="{1369BE73-CF4C-49CF-B939-21E7CF4024AE}" srcOrd="0" destOrd="2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11FE9C69-3074-4936-B600-CFBB81CDB998}" srcId="{3DC7BA0B-6B5F-4F38-948E-13BDFD2133DF}" destId="{1B02B8B1-B357-46BD-85CD-F70D7B14E594}" srcOrd="2" destOrd="0" parTransId="{DCDA4851-50B6-473D-A800-158B9835D48D}" sibTransId="{ADA2F4C1-0777-490E-A6A0-606254952DB4}"/>
    <dgm:cxn modelId="{41931B6D-A700-4F15-8067-5138163410B2}" srcId="{D9C271F7-8695-452B-B455-6BD8BEA32B00}" destId="{2340F4B3-F439-4C9D-95A1-778D1A4886E5}" srcOrd="3" destOrd="0" parTransId="{27B77812-BF7F-4240-AD37-594FE27F2336}" sibTransId="{49888F20-C4FF-4307-B9AC-E1B35ADFAB50}"/>
    <dgm:cxn modelId="{284E5F4F-0B47-492F-8593-02E711DCAD45}" srcId="{3DC7BA0B-6B5F-4F38-948E-13BDFD2133DF}" destId="{99ACB2F5-6211-4F86-8ECD-ADA69D8D4642}" srcOrd="1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355FBFB8-F6F1-457A-A905-0F3E7651BA30}" srcId="{3DC7BA0B-6B5F-4F38-948E-13BDFD2133DF}" destId="{E00E60C5-0ADD-4532-AA3D-7F3EBB6AC781}" srcOrd="0" destOrd="0" parTransId="{0A9F4CA5-E6EB-4E2D-9D10-5A49AA3ABD8B}" sibTransId="{C7A752C7-D2E3-43CC-AE0D-1F7ACE1984DC}"/>
    <dgm:cxn modelId="{FC9759C3-3A2C-440D-868E-1DEB312A2166}" type="presOf" srcId="{99ACB2F5-6211-4F86-8ECD-ADA69D8D4642}" destId="{1369BE73-CF4C-49CF-B939-21E7CF4024AE}" srcOrd="0" destOrd="1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F88378D1-50E5-4BAE-BF95-240544BAF0FA}" type="presOf" srcId="{2340F4B3-F439-4C9D-95A1-778D1A4886E5}" destId="{16F56BF3-72E9-47C6-8334-D6CFE821189F}" srcOrd="0" destOrd="3" presId="urn:microsoft.com/office/officeart/2005/8/layout/hList1"/>
    <dgm:cxn modelId="{D7C12EF2-6E52-4354-A13C-F7D1DFB3BDF8}" type="presOf" srcId="{E00E60C5-0ADD-4532-AA3D-7F3EBB6AC781}" destId="{1369BE73-CF4C-49CF-B939-21E7CF4024AE}" srcOrd="0" destOrd="0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CHEM 1314 / CHEM 1215</a:t>
          </a: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1B02B8B1-B357-46BD-85CD-F70D7B14E594}">
      <dgm:prSet custT="1" custLinFactNeighborX="0" custLinFactNeighborY="283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ENSC 2213 / GENT 3433</a:t>
          </a:r>
          <a:endParaRPr lang="en-US" sz="1600" b="0" dirty="0">
            <a:latin typeface="Gotham Narrow Bold"/>
          </a:endParaRPr>
        </a:p>
      </dgm:t>
    </dgm:pt>
    <dgm:pt modelId="{DCDA4851-50B6-473D-A800-158B9835D48D}" type="parTrans" cxnId="{11FE9C69-3074-4936-B600-CFBB81CDB998}">
      <dgm:prSet/>
      <dgm:spPr/>
      <dgm:t>
        <a:bodyPr/>
        <a:lstStyle/>
        <a:p>
          <a:endParaRPr lang="en-US"/>
        </a:p>
      </dgm:t>
    </dgm:pt>
    <dgm:pt modelId="{ADA2F4C1-0777-490E-A6A0-606254952DB4}" type="sibTrans" cxnId="{11FE9C69-3074-4936-B600-CFBB81CDB998}">
      <dgm:prSet/>
      <dgm:spPr/>
      <dgm:t>
        <a:bodyPr/>
        <a:lstStyle/>
        <a:p>
          <a:endParaRPr lang="en-US"/>
        </a:p>
      </dgm:t>
    </dgm:pt>
    <dgm:pt modelId="{CDEA2AF2-E26E-45B5-89B7-F457E28CFC39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CHEM 1414 / CHEM 1215</a:t>
          </a:r>
        </a:p>
      </dgm:t>
    </dgm:pt>
    <dgm:pt modelId="{C01F43CA-4310-4C9E-9FBA-66F83D435983}" type="parTrans" cxnId="{41695A26-E416-4749-B5FE-F26F835E2AA9}">
      <dgm:prSet/>
      <dgm:spPr/>
      <dgm:t>
        <a:bodyPr/>
        <a:lstStyle/>
        <a:p>
          <a:endParaRPr lang="en-US"/>
        </a:p>
      </dgm:t>
    </dgm:pt>
    <dgm:pt modelId="{294C0F1A-781A-40CE-BB36-65CD787A0601}" type="sibTrans" cxnId="{41695A26-E416-4749-B5FE-F26F835E2AA9}">
      <dgm:prSet/>
      <dgm:spPr/>
      <dgm:t>
        <a:bodyPr/>
        <a:lstStyle/>
        <a:p>
          <a:endParaRPr lang="en-US"/>
        </a:p>
      </dgm:t>
    </dgm:pt>
    <dgm:pt modelId="{6F3442B5-C4CF-466C-8531-9EA2011AF200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CHEM 1515</a:t>
          </a:r>
        </a:p>
      </dgm:t>
    </dgm:pt>
    <dgm:pt modelId="{D10C1F13-D948-4C96-9303-EEFC63701E34}" type="parTrans" cxnId="{A4D89706-5224-4C25-A87A-1E6C681334DA}">
      <dgm:prSet/>
      <dgm:spPr/>
      <dgm:t>
        <a:bodyPr/>
        <a:lstStyle/>
        <a:p>
          <a:endParaRPr lang="en-US"/>
        </a:p>
      </dgm:t>
    </dgm:pt>
    <dgm:pt modelId="{4BDBB994-C5D7-4C02-8A26-08FD173F169B}" type="sibTrans" cxnId="{A4D89706-5224-4C25-A87A-1E6C681334DA}">
      <dgm:prSet/>
      <dgm:spPr/>
      <dgm:t>
        <a:bodyPr/>
        <a:lstStyle/>
        <a:p>
          <a:endParaRPr lang="en-US"/>
        </a:p>
      </dgm:t>
    </dgm:pt>
    <dgm:pt modelId="{1D1FE248-8886-412D-B0C6-7C84C102CE9F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ENGR 1111</a:t>
          </a:r>
        </a:p>
      </dgm:t>
    </dgm:pt>
    <dgm:pt modelId="{837D1539-BFB5-49F7-8B42-C62FCCF5F87E}" type="parTrans" cxnId="{36F052FD-B6F8-4D39-BAB4-B9E42A1BFD9E}">
      <dgm:prSet/>
      <dgm:spPr/>
      <dgm:t>
        <a:bodyPr/>
        <a:lstStyle/>
        <a:p>
          <a:endParaRPr lang="en-US"/>
        </a:p>
      </dgm:t>
    </dgm:pt>
    <dgm:pt modelId="{87C94E35-E14A-4D1C-80C7-37D65330AEB9}" type="sibTrans" cxnId="{36F052FD-B6F8-4D39-BAB4-B9E42A1BFD9E}">
      <dgm:prSet/>
      <dgm:spPr/>
      <dgm:t>
        <a:bodyPr/>
        <a:lstStyle/>
        <a:p>
          <a:endParaRPr lang="en-US"/>
        </a:p>
      </dgm:t>
    </dgm:pt>
    <dgm:pt modelId="{80D75150-9703-4D5C-B716-0835CF64E07C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ENGR 1412 / EET 1003</a:t>
          </a:r>
        </a:p>
      </dgm:t>
    </dgm:pt>
    <dgm:pt modelId="{31FE71DD-A893-4659-A4CC-766755DAE135}" type="parTrans" cxnId="{7B0CFAA6-A6AF-4962-BE29-FE248B17DAB6}">
      <dgm:prSet/>
      <dgm:spPr/>
      <dgm:t>
        <a:bodyPr/>
        <a:lstStyle/>
        <a:p>
          <a:endParaRPr lang="en-US"/>
        </a:p>
      </dgm:t>
    </dgm:pt>
    <dgm:pt modelId="{5D2F0D34-B653-4B70-AD9B-4549736F2400}" type="sibTrans" cxnId="{7B0CFAA6-A6AF-4962-BE29-FE248B17DAB6}">
      <dgm:prSet/>
      <dgm:spPr/>
      <dgm:t>
        <a:bodyPr/>
        <a:lstStyle/>
        <a:p>
          <a:endParaRPr lang="en-US"/>
        </a:p>
      </dgm:t>
    </dgm:pt>
    <dgm:pt modelId="{C33A2CF3-A27B-4B47-9395-C2C9DD51EAED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ENSC 2123 / MET 3003</a:t>
          </a:r>
        </a:p>
      </dgm:t>
    </dgm:pt>
    <dgm:pt modelId="{A975D3B7-14E0-4BE5-8DE6-65B9332F0D38}" type="parTrans" cxnId="{DDE4B62E-6F94-497B-B981-4483874AD52D}">
      <dgm:prSet/>
      <dgm:spPr/>
      <dgm:t>
        <a:bodyPr/>
        <a:lstStyle/>
        <a:p>
          <a:endParaRPr lang="en-US"/>
        </a:p>
      </dgm:t>
    </dgm:pt>
    <dgm:pt modelId="{0E08356C-0530-4832-9B2A-62DB27D71981}" type="sibTrans" cxnId="{DDE4B62E-6F94-497B-B981-4483874AD52D}">
      <dgm:prSet/>
      <dgm:spPr/>
      <dgm:t>
        <a:bodyPr/>
        <a:lstStyle/>
        <a:p>
          <a:endParaRPr lang="en-US"/>
        </a:p>
      </dgm:t>
    </dgm:pt>
    <dgm:pt modelId="{8D1176BE-6AFC-45C7-8149-5937126D677B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ENSC 2143 / GENT 3323</a:t>
          </a:r>
        </a:p>
      </dgm:t>
    </dgm:pt>
    <dgm:pt modelId="{9B80F97B-E825-4D7C-A67E-5EDB690E0EE3}" type="parTrans" cxnId="{951D651D-EFF0-42C0-9A08-09785B1BBAE0}">
      <dgm:prSet/>
      <dgm:spPr/>
      <dgm:t>
        <a:bodyPr/>
        <a:lstStyle/>
        <a:p>
          <a:endParaRPr lang="en-US"/>
        </a:p>
      </dgm:t>
    </dgm:pt>
    <dgm:pt modelId="{A85A4F99-8497-482A-8FC1-0B56F74632CF}" type="sibTrans" cxnId="{951D651D-EFF0-42C0-9A08-09785B1BBAE0}">
      <dgm:prSet/>
      <dgm:spPr/>
      <dgm:t>
        <a:bodyPr/>
        <a:lstStyle/>
        <a:p>
          <a:endParaRPr lang="en-US"/>
        </a:p>
      </dgm:t>
    </dgm:pt>
    <dgm:pt modelId="{976986C8-6BDF-43D2-8E75-606A195197E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ENSC 2113 / GENT 2323</a:t>
          </a:r>
        </a:p>
      </dgm:t>
    </dgm:pt>
    <dgm:pt modelId="{7AC4755F-C90B-4995-A8EF-2CADE1CB8529}" type="parTrans" cxnId="{8213865C-56A3-449B-AA32-CBCDDC59052E}">
      <dgm:prSet/>
      <dgm:spPr/>
      <dgm:t>
        <a:bodyPr/>
        <a:lstStyle/>
        <a:p>
          <a:endParaRPr lang="en-US"/>
        </a:p>
      </dgm:t>
    </dgm:pt>
    <dgm:pt modelId="{C75383A6-0D36-4E15-9791-2679656FB7DD}" type="sibTrans" cxnId="{8213865C-56A3-449B-AA32-CBCDDC59052E}">
      <dgm:prSet/>
      <dgm:spPr/>
      <dgm:t>
        <a:bodyPr/>
        <a:lstStyle/>
        <a:p>
          <a:endParaRPr lang="en-US"/>
        </a:p>
      </dgm:t>
    </dgm:pt>
    <dgm:pt modelId="{29F9720B-428A-4A5C-B247-CAC0E7C870B1}">
      <dgm:prSet custT="1" custLinFactNeighborX="0" custLinFactNeighborY="283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ENGR 1332</a:t>
          </a:r>
          <a:endParaRPr lang="en-US" sz="1600" b="0" dirty="0">
            <a:latin typeface="Gotham Narrow Bold"/>
          </a:endParaRPr>
        </a:p>
      </dgm:t>
    </dgm:pt>
    <dgm:pt modelId="{818A864F-1ABB-44D9-B2D3-8CE7366C11AC}" type="parTrans" cxnId="{D70A657B-99AA-4FB6-BAF2-FDFCD5FD3727}">
      <dgm:prSet/>
      <dgm:spPr/>
      <dgm:t>
        <a:bodyPr/>
        <a:lstStyle/>
        <a:p>
          <a:endParaRPr lang="en-US"/>
        </a:p>
      </dgm:t>
    </dgm:pt>
    <dgm:pt modelId="{1A403012-B39D-4586-8019-C20E3052645E}" type="sibTrans" cxnId="{D70A657B-99AA-4FB6-BAF2-FDFCD5FD3727}">
      <dgm:prSet/>
      <dgm:spPr/>
      <dgm:t>
        <a:bodyPr/>
        <a:lstStyle/>
        <a:p>
          <a:endParaRPr lang="en-US"/>
        </a:p>
      </dgm:t>
    </dgm:pt>
    <dgm:pt modelId="{5A1DA579-A52F-4836-B80C-94D5EDF8000A}">
      <dgm:prSet custT="1"/>
      <dgm:spPr/>
      <dgm:t>
        <a:bodyPr/>
        <a:lstStyle/>
        <a:p>
          <a:pPr algn="l">
            <a:lnSpc>
              <a:spcPct val="150000"/>
            </a:lnSpc>
            <a:buNone/>
          </a:pPr>
          <a:r>
            <a:rPr lang="en-US" sz="1100" dirty="0">
              <a:latin typeface="Gotham Narrow Bold"/>
            </a:rPr>
            <a:t>ENSC 3231</a:t>
          </a:r>
        </a:p>
      </dgm:t>
    </dgm:pt>
    <dgm:pt modelId="{E39DCFD1-0754-49B6-ABF0-7FC2AAE1CFF2}" type="parTrans" cxnId="{7D1B2895-B488-46C4-851C-3B1D02D8EC6D}">
      <dgm:prSet/>
      <dgm:spPr/>
      <dgm:t>
        <a:bodyPr/>
        <a:lstStyle/>
        <a:p>
          <a:endParaRPr lang="en-US"/>
        </a:p>
      </dgm:t>
    </dgm:pt>
    <dgm:pt modelId="{80C4F709-762E-4774-A45D-D41B59BF3B29}" type="sibTrans" cxnId="{7D1B2895-B488-46C4-851C-3B1D02D8EC6D}">
      <dgm:prSet/>
      <dgm:spPr/>
      <dgm:t>
        <a:bodyPr/>
        <a:lstStyle/>
        <a:p>
          <a:endParaRPr lang="en-US"/>
        </a:p>
      </dgm:t>
    </dgm:pt>
    <dgm:pt modelId="{A405562E-5B67-4844-8626-57A15EAA8717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2233</a:t>
          </a:r>
        </a:p>
      </dgm:t>
    </dgm:pt>
    <dgm:pt modelId="{A9260889-A10A-4B9D-B174-ECC660632ADF}" type="parTrans" cxnId="{A92E1890-66E8-4E27-B33B-E376C63643CE}">
      <dgm:prSet/>
      <dgm:spPr/>
      <dgm:t>
        <a:bodyPr/>
        <a:lstStyle/>
        <a:p>
          <a:endParaRPr lang="en-US"/>
        </a:p>
      </dgm:t>
    </dgm:pt>
    <dgm:pt modelId="{679A35BE-D936-42D7-8FEA-C965D2053C1F}" type="sibTrans" cxnId="{A92E1890-66E8-4E27-B33B-E376C63643CE}">
      <dgm:prSet/>
      <dgm:spPr/>
      <dgm:t>
        <a:bodyPr/>
        <a:lstStyle/>
        <a:p>
          <a:endParaRPr lang="en-US"/>
        </a:p>
      </dgm:t>
    </dgm:pt>
    <dgm:pt modelId="{0E2A908F-7F55-4F8B-B6AE-DEDE1AB560F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2144 / MATH 2123</a:t>
          </a:r>
        </a:p>
      </dgm:t>
    </dgm:pt>
    <dgm:pt modelId="{99A77BCB-993B-4786-9322-7B0D021A7B89}" type="parTrans" cxnId="{4EDD5DFC-D9A6-4C47-93F6-358C27E958B7}">
      <dgm:prSet/>
      <dgm:spPr/>
      <dgm:t>
        <a:bodyPr/>
        <a:lstStyle/>
        <a:p>
          <a:endParaRPr lang="en-US"/>
        </a:p>
      </dgm:t>
    </dgm:pt>
    <dgm:pt modelId="{0A03A45F-D0AA-4FC2-A2CB-AD078AC3ECAC}" type="sibTrans" cxnId="{4EDD5DFC-D9A6-4C47-93F6-358C27E958B7}">
      <dgm:prSet/>
      <dgm:spPr/>
      <dgm:t>
        <a:bodyPr/>
        <a:lstStyle/>
        <a:p>
          <a:endParaRPr lang="en-US"/>
        </a:p>
      </dgm:t>
    </dgm:pt>
    <dgm:pt modelId="{50F66473-8169-40B0-B1A9-DF417E022BB8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200FFACD-1F05-463F-9991-BA308DAF92E3}" type="parTrans" cxnId="{D417684C-5FCA-45E9-907D-DA173464EF65}">
      <dgm:prSet/>
      <dgm:spPr/>
      <dgm:t>
        <a:bodyPr/>
        <a:lstStyle/>
        <a:p>
          <a:endParaRPr lang="en-US"/>
        </a:p>
      </dgm:t>
    </dgm:pt>
    <dgm:pt modelId="{7433FC9A-B1F4-4731-8B1E-B98A69CDC73E}" type="sibTrans" cxnId="{D417684C-5FCA-45E9-907D-DA173464EF65}">
      <dgm:prSet/>
      <dgm:spPr/>
      <dgm:t>
        <a:bodyPr/>
        <a:lstStyle/>
        <a:p>
          <a:endParaRPr lang="en-US"/>
        </a:p>
      </dgm:t>
    </dgm:pt>
    <dgm:pt modelId="{1B20908A-6A82-4A1F-8DB1-20A78BC9E03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PHYS 2014 / PHYS 1114</a:t>
          </a:r>
        </a:p>
      </dgm:t>
    </dgm:pt>
    <dgm:pt modelId="{2485F558-5BE1-4E79-8E19-930999B957CA}" type="parTrans" cxnId="{3E9D1758-46B7-4AB0-B89C-53EBE3A5F1B4}">
      <dgm:prSet/>
      <dgm:spPr/>
      <dgm:t>
        <a:bodyPr/>
        <a:lstStyle/>
        <a:p>
          <a:endParaRPr lang="en-US"/>
        </a:p>
      </dgm:t>
    </dgm:pt>
    <dgm:pt modelId="{735AAAD2-9328-44CB-B446-F97FCDE30DE4}" type="sibTrans" cxnId="{3E9D1758-46B7-4AB0-B89C-53EBE3A5F1B4}">
      <dgm:prSet/>
      <dgm:spPr/>
      <dgm:t>
        <a:bodyPr/>
        <a:lstStyle/>
        <a:p>
          <a:endParaRPr lang="en-US"/>
        </a:p>
      </dgm:t>
    </dgm:pt>
    <dgm:pt modelId="{51908957-AFEC-449B-9962-7D6571ADD0B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800" dirty="0">
            <a:latin typeface="Gotham Narrow Bold"/>
          </a:endParaRPr>
        </a:p>
      </dgm:t>
    </dgm:pt>
    <dgm:pt modelId="{E2AFDB12-C3CD-4FD8-A2DD-3B0412F37D02}" type="parTrans" cxnId="{40C8AE7B-6F1D-45BF-9B17-A6D9D8684AD7}">
      <dgm:prSet/>
      <dgm:spPr/>
      <dgm:t>
        <a:bodyPr/>
        <a:lstStyle/>
        <a:p>
          <a:endParaRPr lang="en-US"/>
        </a:p>
      </dgm:t>
    </dgm:pt>
    <dgm:pt modelId="{9C2EE23D-7170-4787-B718-6E18365CF92A}" type="sibTrans" cxnId="{40C8AE7B-6F1D-45BF-9B17-A6D9D8684AD7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 custLinFactNeighborX="0" custLinFactNeighborY="283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4467D401-A80A-4A5F-8526-BA20ADE56897}" type="presOf" srcId="{50F66473-8169-40B0-B1A9-DF417E022BB8}" destId="{1369BE73-CF4C-49CF-B939-21E7CF4024AE}" srcOrd="0" destOrd="6" presId="urn:microsoft.com/office/officeart/2005/8/layout/hList1"/>
    <dgm:cxn modelId="{A4D89706-5224-4C25-A87A-1E6C681334DA}" srcId="{D9C271F7-8695-452B-B455-6BD8BEA32B00}" destId="{6F3442B5-C4CF-466C-8531-9EA2011AF200}" srcOrd="2" destOrd="0" parTransId="{D10C1F13-D948-4C96-9303-EEFC63701E34}" sibTransId="{4BDBB994-C5D7-4C02-8A26-08FD173F169B}"/>
    <dgm:cxn modelId="{CE632418-35F3-4BF5-8EC4-2D98893702E2}" type="presOf" srcId="{CDEA2AF2-E26E-45B5-89B7-F457E28CFC39}" destId="{16F56BF3-72E9-47C6-8334-D6CFE821189F}" srcOrd="0" destOrd="1" presId="urn:microsoft.com/office/officeart/2005/8/layout/hList1"/>
    <dgm:cxn modelId="{951D651D-EFF0-42C0-9A08-09785B1BBAE0}" srcId="{D9C271F7-8695-452B-B455-6BD8BEA32B00}" destId="{8D1176BE-6AFC-45C7-8149-5937126D677B}" srcOrd="6" destOrd="0" parTransId="{9B80F97B-E825-4D7C-A67E-5EDB690E0EE3}" sibTransId="{A85A4F99-8497-482A-8FC1-0B56F74632CF}"/>
    <dgm:cxn modelId="{41695A26-E416-4749-B5FE-F26F835E2AA9}" srcId="{D9C271F7-8695-452B-B455-6BD8BEA32B00}" destId="{CDEA2AF2-E26E-45B5-89B7-F457E28CFC39}" srcOrd="1" destOrd="0" parTransId="{C01F43CA-4310-4C9E-9FBA-66F83D435983}" sibTransId="{294C0F1A-781A-40CE-BB36-65CD787A0601}"/>
    <dgm:cxn modelId="{DDE4B62E-6F94-497B-B981-4483874AD52D}" srcId="{D9C271F7-8695-452B-B455-6BD8BEA32B00}" destId="{C33A2CF3-A27B-4B47-9395-C2C9DD51EAED}" srcOrd="5" destOrd="0" parTransId="{A975D3B7-14E0-4BE5-8DE6-65B9332F0D38}" sibTransId="{0E08356C-0530-4832-9B2A-62DB27D71981}"/>
    <dgm:cxn modelId="{6B02563F-88A5-4F30-9D96-81EFC5A0B884}" type="presOf" srcId="{A405562E-5B67-4844-8626-57A15EAA8717}" destId="{1369BE73-CF4C-49CF-B939-21E7CF4024AE}" srcOrd="0" destOrd="4" presId="urn:microsoft.com/office/officeart/2005/8/layout/hList1"/>
    <dgm:cxn modelId="{8213865C-56A3-449B-AA32-CBCDDC59052E}" srcId="{3DC7BA0B-6B5F-4F38-948E-13BDFD2133DF}" destId="{976986C8-6BDF-43D2-8E75-606A195197EA}" srcOrd="1" destOrd="0" parTransId="{7AC4755F-C90B-4995-A8EF-2CADE1CB8529}" sibTransId="{C75383A6-0D36-4E15-9791-2679656FB7DD}"/>
    <dgm:cxn modelId="{86FE355D-C09B-44E0-81E3-4A1D67DD2410}" type="presOf" srcId="{29F9720B-428A-4A5C-B247-CAC0E7C870B1}" destId="{1369BE73-CF4C-49CF-B939-21E7CF4024AE}" srcOrd="0" destOrd="2" presId="urn:microsoft.com/office/officeart/2005/8/layout/hList1"/>
    <dgm:cxn modelId="{5422585D-4171-410E-A272-21588086F10E}" type="presOf" srcId="{1B02B8B1-B357-46BD-85CD-F70D7B14E594}" destId="{1369BE73-CF4C-49CF-B939-21E7CF4024AE}" srcOrd="0" destOrd="0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A6B22E66-C423-4065-B4C9-CAC699FD7023}" type="presOf" srcId="{0E2A908F-7F55-4F8B-B6AE-DEDE1AB560F2}" destId="{1369BE73-CF4C-49CF-B939-21E7CF4024AE}" srcOrd="0" destOrd="3" presId="urn:microsoft.com/office/officeart/2005/8/layout/hList1"/>
    <dgm:cxn modelId="{11FE9C69-3074-4936-B600-CFBB81CDB998}" srcId="{3DC7BA0B-6B5F-4F38-948E-13BDFD2133DF}" destId="{1B02B8B1-B357-46BD-85CD-F70D7B14E594}" srcOrd="0" destOrd="0" parTransId="{DCDA4851-50B6-473D-A800-158B9835D48D}" sibTransId="{ADA2F4C1-0777-490E-A6A0-606254952DB4}"/>
    <dgm:cxn modelId="{D417684C-5FCA-45E9-907D-DA173464EF65}" srcId="{3DC7BA0B-6B5F-4F38-948E-13BDFD2133DF}" destId="{50F66473-8169-40B0-B1A9-DF417E022BB8}" srcOrd="6" destOrd="0" parTransId="{200FFACD-1F05-463F-9991-BA308DAF92E3}" sibTransId="{7433FC9A-B1F4-4731-8B1E-B98A69CDC73E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3E9D1758-46B7-4AB0-B89C-53EBE3A5F1B4}" srcId="{3DC7BA0B-6B5F-4F38-948E-13BDFD2133DF}" destId="{1B20908A-6A82-4A1F-8DB1-20A78BC9E03A}" srcOrd="5" destOrd="0" parTransId="{2485F558-5BE1-4E79-8E19-930999B957CA}" sibTransId="{735AAAD2-9328-44CB-B446-F97FCDE30DE4}"/>
    <dgm:cxn modelId="{D70A657B-99AA-4FB6-BAF2-FDFCD5FD3727}" srcId="{3DC7BA0B-6B5F-4F38-948E-13BDFD2133DF}" destId="{29F9720B-428A-4A5C-B247-CAC0E7C870B1}" srcOrd="2" destOrd="0" parTransId="{818A864F-1ABB-44D9-B2D3-8CE7366C11AC}" sibTransId="{1A403012-B39D-4586-8019-C20E3052645E}"/>
    <dgm:cxn modelId="{40C8AE7B-6F1D-45BF-9B17-A6D9D8684AD7}" srcId="{D9C271F7-8695-452B-B455-6BD8BEA32B00}" destId="{51908957-AFEC-449B-9962-7D6571ADD0BB}" srcOrd="8" destOrd="0" parTransId="{E2AFDB12-C3CD-4FD8-A2DD-3B0412F37D02}" sibTransId="{9C2EE23D-7170-4787-B718-6E18365CF92A}"/>
    <dgm:cxn modelId="{A882E67C-F353-45F0-852B-8F46C29604B7}" type="presOf" srcId="{1B20908A-6A82-4A1F-8DB1-20A78BC9E03A}" destId="{1369BE73-CF4C-49CF-B939-21E7CF4024AE}" srcOrd="0" destOrd="5" presId="urn:microsoft.com/office/officeart/2005/8/layout/hList1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B9E5CD84-371F-4CDF-A74D-EE3398350E13}" type="presOf" srcId="{1D1FE248-8886-412D-B0C6-7C84C102CE9F}" destId="{16F56BF3-72E9-47C6-8334-D6CFE821189F}" srcOrd="0" destOrd="3" presId="urn:microsoft.com/office/officeart/2005/8/layout/hList1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A92E1890-66E8-4E27-B33B-E376C63643CE}" srcId="{3DC7BA0B-6B5F-4F38-948E-13BDFD2133DF}" destId="{A405562E-5B67-4844-8626-57A15EAA8717}" srcOrd="4" destOrd="0" parTransId="{A9260889-A10A-4B9D-B174-ECC660632ADF}" sibTransId="{679A35BE-D936-42D7-8FEA-C965D2053C1F}"/>
    <dgm:cxn modelId="{7D1B2895-B488-46C4-851C-3B1D02D8EC6D}" srcId="{D9C271F7-8695-452B-B455-6BD8BEA32B00}" destId="{5A1DA579-A52F-4836-B80C-94D5EDF8000A}" srcOrd="7" destOrd="0" parTransId="{E39DCFD1-0754-49B6-ABF0-7FC2AAE1CFF2}" sibTransId="{80C4F709-762E-4774-A45D-D41B59BF3B29}"/>
    <dgm:cxn modelId="{7B0CFAA6-A6AF-4962-BE29-FE248B17DAB6}" srcId="{D9C271F7-8695-452B-B455-6BD8BEA32B00}" destId="{80D75150-9703-4D5C-B716-0835CF64E07C}" srcOrd="4" destOrd="0" parTransId="{31FE71DD-A893-4659-A4CC-766755DAE135}" sibTransId="{5D2F0D34-B653-4B70-AD9B-4549736F2400}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CD86BBAE-0F30-4EA9-8E13-E8962AD1E2BF}" type="presOf" srcId="{C33A2CF3-A27B-4B47-9395-C2C9DD51EAED}" destId="{16F56BF3-72E9-47C6-8334-D6CFE821189F}" srcOrd="0" destOrd="5" presId="urn:microsoft.com/office/officeart/2005/8/layout/hList1"/>
    <dgm:cxn modelId="{B67C54B7-6FA1-4B00-9850-C2CEE434B74B}" type="presOf" srcId="{5A1DA579-A52F-4836-B80C-94D5EDF8000A}" destId="{16F56BF3-72E9-47C6-8334-D6CFE821189F}" srcOrd="0" destOrd="7" presId="urn:microsoft.com/office/officeart/2005/8/layout/hList1"/>
    <dgm:cxn modelId="{863E6BB9-E8F8-43CE-A46B-4E508BC01E8F}" type="presOf" srcId="{6F3442B5-C4CF-466C-8531-9EA2011AF200}" destId="{16F56BF3-72E9-47C6-8334-D6CFE821189F}" srcOrd="0" destOrd="2" presId="urn:microsoft.com/office/officeart/2005/8/layout/hList1"/>
    <dgm:cxn modelId="{2994A0C2-19CD-4481-AC4B-3E41B6304390}" type="presOf" srcId="{80D75150-9703-4D5C-B716-0835CF64E07C}" destId="{16F56BF3-72E9-47C6-8334-D6CFE821189F}" srcOrd="0" destOrd="4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7CDB33D6-45E3-44D7-A9B1-33A0FAF1E838}" type="presOf" srcId="{51908957-AFEC-449B-9962-7D6571ADD0BB}" destId="{16F56BF3-72E9-47C6-8334-D6CFE821189F}" srcOrd="0" destOrd="8" presId="urn:microsoft.com/office/officeart/2005/8/layout/hList1"/>
    <dgm:cxn modelId="{097843DA-B3B0-4CD0-955A-1DA694B0A860}" type="presOf" srcId="{8D1176BE-6AFC-45C7-8149-5937126D677B}" destId="{16F56BF3-72E9-47C6-8334-D6CFE821189F}" srcOrd="0" destOrd="6" presId="urn:microsoft.com/office/officeart/2005/8/layout/hList1"/>
    <dgm:cxn modelId="{52ACCDE8-AFFA-4799-A73A-4C9FB9961E0A}" type="presOf" srcId="{976986C8-6BDF-43D2-8E75-606A195197EA}" destId="{1369BE73-CF4C-49CF-B939-21E7CF4024AE}" srcOrd="0" destOrd="1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4EDD5DFC-D9A6-4C47-93F6-358C27E958B7}" srcId="{3DC7BA0B-6B5F-4F38-948E-13BDFD2133DF}" destId="{0E2A908F-7F55-4F8B-B6AE-DEDE1AB560F2}" srcOrd="3" destOrd="0" parTransId="{99A77BCB-993B-4786-9322-7B0D021A7B89}" sibTransId="{0A03A45F-D0AA-4FC2-A2CB-AD078AC3ECAC}"/>
    <dgm:cxn modelId="{36F052FD-B6F8-4D39-BAB4-B9E42A1BFD9E}" srcId="{D9C271F7-8695-452B-B455-6BD8BEA32B00}" destId="{1D1FE248-8886-412D-B0C6-7C84C102CE9F}" srcOrd="3" destOrd="0" parTransId="{837D1539-BFB5-49F7-8B42-C62FCCF5F87E}" sibTransId="{87C94E35-E14A-4D1C-80C7-37D65330AEB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CHEM 1414 / CHEM 1215</a:t>
          </a: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1B02B8B1-B357-46BD-85CD-F70D7B14E594}">
      <dgm:prSet custT="1" custLinFactNeighborX="0" custLinFactNeighborY="283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MATH 2163</a:t>
          </a:r>
          <a:endParaRPr lang="en-US" sz="1600" b="0" dirty="0">
            <a:latin typeface="Gotham Narrow Bold"/>
          </a:endParaRPr>
        </a:p>
      </dgm:t>
    </dgm:pt>
    <dgm:pt modelId="{DCDA4851-50B6-473D-A800-158B9835D48D}" type="parTrans" cxnId="{11FE9C69-3074-4936-B600-CFBB81CDB998}">
      <dgm:prSet/>
      <dgm:spPr/>
      <dgm:t>
        <a:bodyPr/>
        <a:lstStyle/>
        <a:p>
          <a:endParaRPr lang="en-US"/>
        </a:p>
      </dgm:t>
    </dgm:pt>
    <dgm:pt modelId="{ADA2F4C1-0777-490E-A6A0-606254952DB4}" type="sibTrans" cxnId="{11FE9C69-3074-4936-B600-CFBB81CDB998}">
      <dgm:prSet/>
      <dgm:spPr/>
      <dgm:t>
        <a:bodyPr/>
        <a:lstStyle/>
        <a:p>
          <a:endParaRPr lang="en-US"/>
        </a:p>
      </dgm:t>
    </dgm:pt>
    <dgm:pt modelId="{50F66473-8169-40B0-B1A9-DF417E022BB8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200FFACD-1F05-463F-9991-BA308DAF92E3}" type="parTrans" cxnId="{D417684C-5FCA-45E9-907D-DA173464EF65}">
      <dgm:prSet/>
      <dgm:spPr/>
      <dgm:t>
        <a:bodyPr/>
        <a:lstStyle/>
        <a:p>
          <a:endParaRPr lang="en-US"/>
        </a:p>
      </dgm:t>
    </dgm:pt>
    <dgm:pt modelId="{7433FC9A-B1F4-4731-8B1E-B98A69CDC73E}" type="sibTrans" cxnId="{D417684C-5FCA-45E9-907D-DA173464EF65}">
      <dgm:prSet/>
      <dgm:spPr/>
      <dgm:t>
        <a:bodyPr/>
        <a:lstStyle/>
        <a:p>
          <a:endParaRPr lang="en-US"/>
        </a:p>
      </dgm:t>
    </dgm:pt>
    <dgm:pt modelId="{51908957-AFEC-449B-9962-7D6571ADD0B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000" dirty="0">
            <a:latin typeface="Gotham Narrow Bold"/>
          </a:endParaRPr>
        </a:p>
      </dgm:t>
    </dgm:pt>
    <dgm:pt modelId="{E2AFDB12-C3CD-4FD8-A2DD-3B0412F37D02}" type="parTrans" cxnId="{40C8AE7B-6F1D-45BF-9B17-A6D9D8684AD7}">
      <dgm:prSet/>
      <dgm:spPr/>
      <dgm:t>
        <a:bodyPr/>
        <a:lstStyle/>
        <a:p>
          <a:endParaRPr lang="en-US"/>
        </a:p>
      </dgm:t>
    </dgm:pt>
    <dgm:pt modelId="{9C2EE23D-7170-4787-B718-6E18365CF92A}" type="sibTrans" cxnId="{40C8AE7B-6F1D-45BF-9B17-A6D9D8684AD7}">
      <dgm:prSet/>
      <dgm:spPr/>
      <dgm:t>
        <a:bodyPr/>
        <a:lstStyle/>
        <a:p>
          <a:endParaRPr lang="en-US"/>
        </a:p>
      </dgm:t>
    </dgm:pt>
    <dgm:pt modelId="{FFCC83E3-4EF0-4A64-8CCF-4B9BAD0316D5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CS 1113</a:t>
          </a:r>
        </a:p>
      </dgm:t>
    </dgm:pt>
    <dgm:pt modelId="{437D2C50-867C-4FBD-8D9D-3EF01E863081}" type="parTrans" cxnId="{DFF800FD-1F94-4641-87E2-76B0F371087F}">
      <dgm:prSet/>
      <dgm:spPr/>
      <dgm:t>
        <a:bodyPr/>
        <a:lstStyle/>
        <a:p>
          <a:endParaRPr lang="en-US"/>
        </a:p>
      </dgm:t>
    </dgm:pt>
    <dgm:pt modelId="{9BEE0A25-6AC8-4D7F-AD12-96ECD62D4186}" type="sibTrans" cxnId="{DFF800FD-1F94-4641-87E2-76B0F371087F}">
      <dgm:prSet/>
      <dgm:spPr/>
      <dgm:t>
        <a:bodyPr/>
        <a:lstStyle/>
        <a:p>
          <a:endParaRPr lang="en-US"/>
        </a:p>
      </dgm:t>
    </dgm:pt>
    <dgm:pt modelId="{739C7D50-4F19-47B6-8CCD-3BE61E31E277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CS 2433</a:t>
          </a:r>
        </a:p>
      </dgm:t>
    </dgm:pt>
    <dgm:pt modelId="{C203B5B6-342D-4743-9170-66E3DFBE4703}" type="parTrans" cxnId="{06AFCAD7-2156-45AA-A9D1-4F617E0E90CE}">
      <dgm:prSet/>
      <dgm:spPr/>
      <dgm:t>
        <a:bodyPr/>
        <a:lstStyle/>
        <a:p>
          <a:endParaRPr lang="en-US"/>
        </a:p>
      </dgm:t>
    </dgm:pt>
    <dgm:pt modelId="{D0EC76FB-C0AC-4C54-BB83-C7DB027050CD}" type="sibTrans" cxnId="{06AFCAD7-2156-45AA-A9D1-4F617E0E90CE}">
      <dgm:prSet/>
      <dgm:spPr/>
      <dgm:t>
        <a:bodyPr/>
        <a:lstStyle/>
        <a:p>
          <a:endParaRPr lang="en-US"/>
        </a:p>
      </dgm:t>
    </dgm:pt>
    <dgm:pt modelId="{64658402-9FAA-4963-AC22-1609B7FB0C91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MATH 2153 / MATH 2133</a:t>
          </a:r>
        </a:p>
      </dgm:t>
    </dgm:pt>
    <dgm:pt modelId="{8B4C01BB-25A4-42B6-ACC1-3B0D828060C1}" type="parTrans" cxnId="{E8DBDF94-534F-4356-A368-2E0144BEDEE3}">
      <dgm:prSet/>
      <dgm:spPr/>
      <dgm:t>
        <a:bodyPr/>
        <a:lstStyle/>
        <a:p>
          <a:endParaRPr lang="en-US"/>
        </a:p>
      </dgm:t>
    </dgm:pt>
    <dgm:pt modelId="{518F0210-81A0-415E-83DB-F23D1B2215B9}" type="sibTrans" cxnId="{E8DBDF94-534F-4356-A368-2E0144BEDEE3}">
      <dgm:prSet/>
      <dgm:spPr/>
      <dgm:t>
        <a:bodyPr/>
        <a:lstStyle/>
        <a:p>
          <a:endParaRPr lang="en-US"/>
        </a:p>
      </dgm:t>
    </dgm:pt>
    <dgm:pt modelId="{1AB056B4-D62F-4DF1-BA4F-A5DD8A157D58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ECEN 3233</a:t>
          </a:r>
        </a:p>
      </dgm:t>
    </dgm:pt>
    <dgm:pt modelId="{4CA3A478-7BFF-45AD-BB37-FD98E1900FB0}" type="parTrans" cxnId="{45F931B1-B026-4C49-ADCC-E7072D4EE3CB}">
      <dgm:prSet/>
      <dgm:spPr/>
      <dgm:t>
        <a:bodyPr/>
        <a:lstStyle/>
        <a:p>
          <a:endParaRPr lang="en-US"/>
        </a:p>
      </dgm:t>
    </dgm:pt>
    <dgm:pt modelId="{A9F43C8C-AFED-47DF-A94D-B6741E1B5F38}" type="sibTrans" cxnId="{45F931B1-B026-4C49-ADCC-E7072D4EE3CB}">
      <dgm:prSet/>
      <dgm:spPr/>
      <dgm:t>
        <a:bodyPr/>
        <a:lstStyle/>
        <a:p>
          <a:endParaRPr lang="en-US"/>
        </a:p>
      </dgm:t>
    </dgm:pt>
    <dgm:pt modelId="{892E8A2D-4659-490E-AFED-1EA1A5E952EF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MATH 2144 / MATH 2123</a:t>
          </a:r>
        </a:p>
      </dgm:t>
    </dgm:pt>
    <dgm:pt modelId="{0C3FAD21-45C8-4470-944A-86A0A8FD1398}" type="parTrans" cxnId="{D810ACE8-2DB8-4E87-A59B-4DA1CE7C1AA7}">
      <dgm:prSet/>
      <dgm:spPr/>
      <dgm:t>
        <a:bodyPr/>
        <a:lstStyle/>
        <a:p>
          <a:endParaRPr lang="en-US"/>
        </a:p>
      </dgm:t>
    </dgm:pt>
    <dgm:pt modelId="{FFC7DE7A-F19C-4E01-AF66-1F0DBC72FAB1}" type="sibTrans" cxnId="{D810ACE8-2DB8-4E87-A59B-4DA1CE7C1AA7}">
      <dgm:prSet/>
      <dgm:spPr/>
      <dgm:t>
        <a:bodyPr/>
        <a:lstStyle/>
        <a:p>
          <a:endParaRPr lang="en-US"/>
        </a:p>
      </dgm:t>
    </dgm:pt>
    <dgm:pt modelId="{298633B5-518A-460F-8067-D991C8A53C1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MATH 2233</a:t>
          </a:r>
        </a:p>
      </dgm:t>
    </dgm:pt>
    <dgm:pt modelId="{5FC6507B-8152-438E-B38F-3CCA8DB3F907}" type="parTrans" cxnId="{76BC15EF-C284-4EA5-836F-139D4F6C6A9E}">
      <dgm:prSet/>
      <dgm:spPr/>
      <dgm:t>
        <a:bodyPr/>
        <a:lstStyle/>
        <a:p>
          <a:endParaRPr lang="en-US"/>
        </a:p>
      </dgm:t>
    </dgm:pt>
    <dgm:pt modelId="{477C46A5-9E79-4F2C-A36B-1B9311CA1C5A}" type="sibTrans" cxnId="{76BC15EF-C284-4EA5-836F-139D4F6C6A9E}">
      <dgm:prSet/>
      <dgm:spPr/>
      <dgm:t>
        <a:bodyPr/>
        <a:lstStyle/>
        <a:p>
          <a:endParaRPr lang="en-US"/>
        </a:p>
      </dgm:t>
    </dgm:pt>
    <dgm:pt modelId="{06A8A14F-59C3-48A0-9CBC-6BB7821906EE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PHYS 2014 / PHYS 1114</a:t>
          </a:r>
        </a:p>
      </dgm:t>
    </dgm:pt>
    <dgm:pt modelId="{E69200A8-62A1-4D3F-A905-3080BD6F82C3}" type="parTrans" cxnId="{A4BD8A55-2150-44B6-B86F-B4C7C603A237}">
      <dgm:prSet/>
      <dgm:spPr/>
      <dgm:t>
        <a:bodyPr/>
        <a:lstStyle/>
        <a:p>
          <a:endParaRPr lang="en-US"/>
        </a:p>
      </dgm:t>
    </dgm:pt>
    <dgm:pt modelId="{23C61D17-8972-4096-8A5C-158EA35F2B63}" type="sibTrans" cxnId="{A4BD8A55-2150-44B6-B86F-B4C7C603A237}">
      <dgm:prSet/>
      <dgm:spPr/>
      <dgm:t>
        <a:bodyPr/>
        <a:lstStyle/>
        <a:p>
          <a:endParaRPr lang="en-US"/>
        </a:p>
      </dgm:t>
    </dgm:pt>
    <dgm:pt modelId="{94A8B1E8-7DC9-4777-A506-C2DF17EEBCB9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BC59BCDE-8363-42A8-8C07-27A62AAF3AFC}" type="parTrans" cxnId="{E5C54298-3124-4EEA-8FE1-A4562E5526F3}">
      <dgm:prSet/>
      <dgm:spPr/>
      <dgm:t>
        <a:bodyPr/>
        <a:lstStyle/>
        <a:p>
          <a:endParaRPr lang="en-US"/>
        </a:p>
      </dgm:t>
    </dgm:pt>
    <dgm:pt modelId="{9B6D509B-FD66-4B8C-97F1-4B090B67AB16}" type="sibTrans" cxnId="{E5C54298-3124-4EEA-8FE1-A4562E5526F3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 custLinFactNeighborX="0" custLinFactNeighborY="283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4467D401-A80A-4A5F-8526-BA20ADE56897}" type="presOf" srcId="{50F66473-8169-40B0-B1A9-DF417E022BB8}" destId="{1369BE73-CF4C-49CF-B939-21E7CF4024AE}" srcOrd="0" destOrd="3" presId="urn:microsoft.com/office/officeart/2005/8/layout/hList1"/>
    <dgm:cxn modelId="{5B474B25-8290-4E92-8D59-971C1E6FA31B}" type="presOf" srcId="{739C7D50-4F19-47B6-8CCD-3BE61E31E277}" destId="{16F56BF3-72E9-47C6-8334-D6CFE821189F}" srcOrd="0" destOrd="2" presId="urn:microsoft.com/office/officeart/2005/8/layout/hList1"/>
    <dgm:cxn modelId="{B1185338-FC7E-466E-B265-CFA827CDE121}" type="presOf" srcId="{94A8B1E8-7DC9-4777-A506-C2DF17EEBCB9}" destId="{1369BE73-CF4C-49CF-B939-21E7CF4024AE}" srcOrd="0" destOrd="2" presId="urn:microsoft.com/office/officeart/2005/8/layout/hList1"/>
    <dgm:cxn modelId="{5422585D-4171-410E-A272-21588086F10E}" type="presOf" srcId="{1B02B8B1-B357-46BD-85CD-F70D7B14E594}" destId="{1369BE73-CF4C-49CF-B939-21E7CF4024AE}" srcOrd="0" destOrd="0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11FE9C69-3074-4936-B600-CFBB81CDB998}" srcId="{3DC7BA0B-6B5F-4F38-948E-13BDFD2133DF}" destId="{1B02B8B1-B357-46BD-85CD-F70D7B14E594}" srcOrd="0" destOrd="0" parTransId="{DCDA4851-50B6-473D-A800-158B9835D48D}" sibTransId="{ADA2F4C1-0777-490E-A6A0-606254952DB4}"/>
    <dgm:cxn modelId="{D417684C-5FCA-45E9-907D-DA173464EF65}" srcId="{3DC7BA0B-6B5F-4F38-948E-13BDFD2133DF}" destId="{50F66473-8169-40B0-B1A9-DF417E022BB8}" srcOrd="3" destOrd="0" parTransId="{200FFACD-1F05-463F-9991-BA308DAF92E3}" sibTransId="{7433FC9A-B1F4-4731-8B1E-B98A69CDC73E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A4BD8A55-2150-44B6-B86F-B4C7C603A237}" srcId="{3DC7BA0B-6B5F-4F38-948E-13BDFD2133DF}" destId="{06A8A14F-59C3-48A0-9CBC-6BB7821906EE}" srcOrd="1" destOrd="0" parTransId="{E69200A8-62A1-4D3F-A905-3080BD6F82C3}" sibTransId="{23C61D17-8972-4096-8A5C-158EA35F2B63}"/>
    <dgm:cxn modelId="{4543255A-0D39-4D75-A470-6C3698ED4E7E}" type="presOf" srcId="{06A8A14F-59C3-48A0-9CBC-6BB7821906EE}" destId="{1369BE73-CF4C-49CF-B939-21E7CF4024AE}" srcOrd="0" destOrd="1" presId="urn:microsoft.com/office/officeart/2005/8/layout/hList1"/>
    <dgm:cxn modelId="{40C8AE7B-6F1D-45BF-9B17-A6D9D8684AD7}" srcId="{D9C271F7-8695-452B-B455-6BD8BEA32B00}" destId="{51908957-AFEC-449B-9962-7D6571ADD0BB}" srcOrd="7" destOrd="0" parTransId="{E2AFDB12-C3CD-4FD8-A2DD-3B0412F37D02}" sibTransId="{9C2EE23D-7170-4787-B718-6E18365CF92A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E8DBDF94-534F-4356-A368-2E0144BEDEE3}" srcId="{D9C271F7-8695-452B-B455-6BD8BEA32B00}" destId="{64658402-9FAA-4963-AC22-1609B7FB0C91}" srcOrd="4" destOrd="0" parTransId="{8B4C01BB-25A4-42B6-ACC1-3B0D828060C1}" sibTransId="{518F0210-81A0-415E-83DB-F23D1B2215B9}"/>
    <dgm:cxn modelId="{E5C54298-3124-4EEA-8FE1-A4562E5526F3}" srcId="{3DC7BA0B-6B5F-4F38-948E-13BDFD2133DF}" destId="{94A8B1E8-7DC9-4777-A506-C2DF17EEBCB9}" srcOrd="2" destOrd="0" parTransId="{BC59BCDE-8363-42A8-8C07-27A62AAF3AFC}" sibTransId="{9B6D509B-FD66-4B8C-97F1-4B090B67AB16}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1B7BDBAB-670A-4F0C-AFC5-391B63828A1F}" type="presOf" srcId="{892E8A2D-4659-490E-AFED-1EA1A5E952EF}" destId="{16F56BF3-72E9-47C6-8334-D6CFE821189F}" srcOrd="0" destOrd="3" presId="urn:microsoft.com/office/officeart/2005/8/layout/hList1"/>
    <dgm:cxn modelId="{12F053B0-AEF1-44D2-B96B-B504E48053B9}" type="presOf" srcId="{1AB056B4-D62F-4DF1-BA4F-A5DD8A157D58}" destId="{16F56BF3-72E9-47C6-8334-D6CFE821189F}" srcOrd="0" destOrd="6" presId="urn:microsoft.com/office/officeart/2005/8/layout/hList1"/>
    <dgm:cxn modelId="{45F931B1-B026-4C49-ADCC-E7072D4EE3CB}" srcId="{D9C271F7-8695-452B-B455-6BD8BEA32B00}" destId="{1AB056B4-D62F-4DF1-BA4F-A5DD8A157D58}" srcOrd="6" destOrd="0" parTransId="{4CA3A478-7BFF-45AD-BB37-FD98E1900FB0}" sibTransId="{A9F43C8C-AFED-47DF-A94D-B6741E1B5F38}"/>
    <dgm:cxn modelId="{13AFB4C0-26B5-4E37-8449-1FCF65E3F9BE}" type="presOf" srcId="{298633B5-518A-460F-8067-D991C8A53C12}" destId="{16F56BF3-72E9-47C6-8334-D6CFE821189F}" srcOrd="0" destOrd="5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FD5708CF-3D0B-44E9-B436-E4079EFA9512}" type="presOf" srcId="{64658402-9FAA-4963-AC22-1609B7FB0C91}" destId="{16F56BF3-72E9-47C6-8334-D6CFE821189F}" srcOrd="0" destOrd="4" presId="urn:microsoft.com/office/officeart/2005/8/layout/hList1"/>
    <dgm:cxn modelId="{7CDB33D6-45E3-44D7-A9B1-33A0FAF1E838}" type="presOf" srcId="{51908957-AFEC-449B-9962-7D6571ADD0BB}" destId="{16F56BF3-72E9-47C6-8334-D6CFE821189F}" srcOrd="0" destOrd="7" presId="urn:microsoft.com/office/officeart/2005/8/layout/hList1"/>
    <dgm:cxn modelId="{06AFCAD7-2156-45AA-A9D1-4F617E0E90CE}" srcId="{D9C271F7-8695-452B-B455-6BD8BEA32B00}" destId="{739C7D50-4F19-47B6-8CCD-3BE61E31E277}" srcOrd="2" destOrd="0" parTransId="{C203B5B6-342D-4743-9170-66E3DFBE4703}" sibTransId="{D0EC76FB-C0AC-4C54-BB83-C7DB027050CD}"/>
    <dgm:cxn modelId="{D810ACE8-2DB8-4E87-A59B-4DA1CE7C1AA7}" srcId="{D9C271F7-8695-452B-B455-6BD8BEA32B00}" destId="{892E8A2D-4659-490E-AFED-1EA1A5E952EF}" srcOrd="3" destOrd="0" parTransId="{0C3FAD21-45C8-4470-944A-86A0A8FD1398}" sibTransId="{FFC7DE7A-F19C-4E01-AF66-1F0DBC72FAB1}"/>
    <dgm:cxn modelId="{76BC15EF-C284-4EA5-836F-139D4F6C6A9E}" srcId="{D9C271F7-8695-452B-B455-6BD8BEA32B00}" destId="{298633B5-518A-460F-8067-D991C8A53C12}" srcOrd="5" destOrd="0" parTransId="{5FC6507B-8152-438E-B38F-3CCA8DB3F907}" sibTransId="{477C46A5-9E79-4F2C-A36B-1B9311CA1C5A}"/>
    <dgm:cxn modelId="{B04C34F9-89FC-41F1-9C3B-944459D29471}" type="presOf" srcId="{FFCC83E3-4EF0-4A64-8CCF-4B9BAD0316D5}" destId="{16F56BF3-72E9-47C6-8334-D6CFE821189F}" srcOrd="0" destOrd="1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DFF800FD-1F94-4641-87E2-76B0F371087F}" srcId="{D9C271F7-8695-452B-B455-6BD8BEA32B00}" destId="{FFCC83E3-4EF0-4A64-8CCF-4B9BAD0316D5}" srcOrd="1" destOrd="0" parTransId="{437D2C50-867C-4FBD-8D9D-3EF01E863081}" sibTransId="{9BEE0A25-6AC8-4D7F-AD12-96ECD62D4186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90000"/>
            </a:lnSpc>
            <a:buNone/>
          </a:pPr>
          <a:r>
            <a:rPr lang="en-US" sz="1600" dirty="0">
              <a:latin typeface="Gotham Narrow Bold"/>
            </a:rPr>
            <a:t>CS 1113</a:t>
          </a:r>
          <a:endParaRPr lang="en-US" sz="1400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1942D5E8-EFAA-467F-94D9-D8F5BE6B5A2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2153 / MATH 2133</a:t>
          </a:r>
        </a:p>
      </dgm:t>
    </dgm:pt>
    <dgm:pt modelId="{5913219B-189B-4D7B-BAB2-C606B3B4A954}" type="parTrans" cxnId="{258DDD74-79D3-4473-A052-9767D2FE41E6}">
      <dgm:prSet/>
      <dgm:spPr/>
      <dgm:t>
        <a:bodyPr/>
        <a:lstStyle/>
        <a:p>
          <a:endParaRPr lang="en-US"/>
        </a:p>
      </dgm:t>
    </dgm:pt>
    <dgm:pt modelId="{F539A039-6308-4821-9DDB-B3170D28E89D}" type="sibTrans" cxnId="{258DDD74-79D3-4473-A052-9767D2FE41E6}">
      <dgm:prSet/>
      <dgm:spPr/>
      <dgm:t>
        <a:bodyPr/>
        <a:lstStyle/>
        <a:p>
          <a:endParaRPr lang="en-US"/>
        </a:p>
      </dgm:t>
    </dgm:pt>
    <dgm:pt modelId="{9331CB3A-013A-4FA1-8915-8A271F056A1A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endParaRPr lang="en-US" sz="1800" b="0" dirty="0">
            <a:latin typeface="Gotham Narrow Bold"/>
          </a:endParaRPr>
        </a:p>
      </dgm:t>
    </dgm:pt>
    <dgm:pt modelId="{94BE37AE-1853-493C-B9EE-D71CAC33BF1C}" type="parTrans" cxnId="{1B4280AE-D013-47C2-8811-F813BEF5AAA9}">
      <dgm:prSet/>
      <dgm:spPr/>
      <dgm:t>
        <a:bodyPr/>
        <a:lstStyle/>
        <a:p>
          <a:endParaRPr lang="en-US"/>
        </a:p>
      </dgm:t>
    </dgm:pt>
    <dgm:pt modelId="{9BE995DD-159B-4EEC-9000-007FE96A043A}" type="sibTrans" cxnId="{1B4280AE-D013-47C2-8811-F813BEF5AAA9}">
      <dgm:prSet/>
      <dgm:spPr/>
      <dgm:t>
        <a:bodyPr/>
        <a:lstStyle/>
        <a:p>
          <a:endParaRPr lang="en-US"/>
        </a:p>
      </dgm:t>
    </dgm:pt>
    <dgm:pt modelId="{5EE791A5-151B-415A-A209-BA8D246C41A7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600" dirty="0">
              <a:latin typeface="Gotham Narrow Bold"/>
            </a:rPr>
            <a:t>CS 2433</a:t>
          </a:r>
        </a:p>
      </dgm:t>
    </dgm:pt>
    <dgm:pt modelId="{AC28DE1E-CD4D-4BFF-96DE-D90BCED60D54}" type="parTrans" cxnId="{C6425C82-AE13-44C1-A380-C0710A730764}">
      <dgm:prSet/>
      <dgm:spPr/>
      <dgm:t>
        <a:bodyPr/>
        <a:lstStyle/>
        <a:p>
          <a:endParaRPr lang="en-US"/>
        </a:p>
      </dgm:t>
    </dgm:pt>
    <dgm:pt modelId="{B874FBFA-442D-4105-B3E4-E38209D46F44}" type="sibTrans" cxnId="{C6425C82-AE13-44C1-A380-C0710A730764}">
      <dgm:prSet/>
      <dgm:spPr/>
      <dgm:t>
        <a:bodyPr/>
        <a:lstStyle/>
        <a:p>
          <a:endParaRPr lang="en-US"/>
        </a:p>
      </dgm:t>
    </dgm:pt>
    <dgm:pt modelId="{6A8085D8-815A-41F2-9556-22CD99FAC43F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600" dirty="0">
              <a:latin typeface="Gotham Narrow Bold"/>
            </a:rPr>
            <a:t>ENSC 2113 / GENT 2323</a:t>
          </a:r>
        </a:p>
      </dgm:t>
    </dgm:pt>
    <dgm:pt modelId="{C6703186-2E57-4DB5-83D3-5CCA8EE595C8}" type="parTrans" cxnId="{0238511F-17A7-47B2-B089-7867A2B5F5D1}">
      <dgm:prSet/>
      <dgm:spPr/>
      <dgm:t>
        <a:bodyPr/>
        <a:lstStyle/>
        <a:p>
          <a:endParaRPr lang="en-US"/>
        </a:p>
      </dgm:t>
    </dgm:pt>
    <dgm:pt modelId="{8F851417-5815-4EC4-AF67-43EDD13FAA17}" type="sibTrans" cxnId="{0238511F-17A7-47B2-B089-7867A2B5F5D1}">
      <dgm:prSet/>
      <dgm:spPr/>
      <dgm:t>
        <a:bodyPr/>
        <a:lstStyle/>
        <a:p>
          <a:endParaRPr lang="en-US"/>
        </a:p>
      </dgm:t>
    </dgm:pt>
    <dgm:pt modelId="{CB6DC90E-D32E-4320-9D70-1AB6EA07089E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600" dirty="0">
              <a:latin typeface="Gotham Narrow Bold"/>
            </a:rPr>
            <a:t>MATH 1513</a:t>
          </a:r>
        </a:p>
      </dgm:t>
    </dgm:pt>
    <dgm:pt modelId="{37A6C0D1-18BE-4FC6-918D-FB549B849B30}" type="parTrans" cxnId="{8D1DB11D-6520-469F-B677-E505B254061D}">
      <dgm:prSet/>
      <dgm:spPr/>
      <dgm:t>
        <a:bodyPr/>
        <a:lstStyle/>
        <a:p>
          <a:endParaRPr lang="en-US"/>
        </a:p>
      </dgm:t>
    </dgm:pt>
    <dgm:pt modelId="{5BCF9294-30AE-4940-8039-8D11A36595B0}" type="sibTrans" cxnId="{8D1DB11D-6520-469F-B677-E505B254061D}">
      <dgm:prSet/>
      <dgm:spPr/>
      <dgm:t>
        <a:bodyPr/>
        <a:lstStyle/>
        <a:p>
          <a:endParaRPr lang="en-US"/>
        </a:p>
      </dgm:t>
    </dgm:pt>
    <dgm:pt modelId="{537217E6-6C99-47B1-B4A3-0A5CD3BD83D2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600" dirty="0">
              <a:latin typeface="Gotham Narrow Bold"/>
            </a:rPr>
            <a:t>MATH 2144 / MATH 2123</a:t>
          </a:r>
        </a:p>
      </dgm:t>
    </dgm:pt>
    <dgm:pt modelId="{E63CF8AE-154A-49D3-BE54-B69FC623E337}" type="parTrans" cxnId="{75B4ED1F-B6C9-4F45-9734-A86652BAB16D}">
      <dgm:prSet/>
      <dgm:spPr/>
      <dgm:t>
        <a:bodyPr/>
        <a:lstStyle/>
        <a:p>
          <a:endParaRPr lang="en-US"/>
        </a:p>
      </dgm:t>
    </dgm:pt>
    <dgm:pt modelId="{B3F5F078-D2D9-4E40-922B-C3F1C3C48278}" type="sibTrans" cxnId="{75B4ED1F-B6C9-4F45-9734-A86652BAB16D}">
      <dgm:prSet/>
      <dgm:spPr/>
      <dgm:t>
        <a:bodyPr/>
        <a:lstStyle/>
        <a:p>
          <a:endParaRPr lang="en-US"/>
        </a:p>
      </dgm:t>
    </dgm:pt>
    <dgm:pt modelId="{4ECDBC62-3BB6-4CAB-9045-F8581190A06A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600" dirty="0">
              <a:latin typeface="Gotham Narrow Bold"/>
            </a:rPr>
            <a:t>PHYS 2014 / PHYS 1114</a:t>
          </a:r>
        </a:p>
      </dgm:t>
    </dgm:pt>
    <dgm:pt modelId="{D6A049A1-C3D7-4440-9825-15C9AC5D6832}" type="parTrans" cxnId="{1608B830-F672-4257-A75D-1C0E10A1520C}">
      <dgm:prSet/>
      <dgm:spPr/>
      <dgm:t>
        <a:bodyPr/>
        <a:lstStyle/>
        <a:p>
          <a:endParaRPr lang="en-US"/>
        </a:p>
      </dgm:t>
    </dgm:pt>
    <dgm:pt modelId="{44A7477F-3DAA-4608-A1C5-C90A3E26370F}" type="sibTrans" cxnId="{1608B830-F672-4257-A75D-1C0E10A1520C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4742BC00-422E-4A86-90C5-1B30C8D10F67}" type="presOf" srcId="{6A8085D8-815A-41F2-9556-22CD99FAC43F}" destId="{16F56BF3-72E9-47C6-8334-D6CFE821189F}" srcOrd="0" destOrd="2" presId="urn:microsoft.com/office/officeart/2005/8/layout/hList1"/>
    <dgm:cxn modelId="{8D1DB11D-6520-469F-B677-E505B254061D}" srcId="{D9C271F7-8695-452B-B455-6BD8BEA32B00}" destId="{CB6DC90E-D32E-4320-9D70-1AB6EA07089E}" srcOrd="3" destOrd="0" parTransId="{37A6C0D1-18BE-4FC6-918D-FB549B849B30}" sibTransId="{5BCF9294-30AE-4940-8039-8D11A36595B0}"/>
    <dgm:cxn modelId="{0238511F-17A7-47B2-B089-7867A2B5F5D1}" srcId="{D9C271F7-8695-452B-B455-6BD8BEA32B00}" destId="{6A8085D8-815A-41F2-9556-22CD99FAC43F}" srcOrd="2" destOrd="0" parTransId="{C6703186-2E57-4DB5-83D3-5CCA8EE595C8}" sibTransId="{8F851417-5815-4EC4-AF67-43EDD13FAA17}"/>
    <dgm:cxn modelId="{75B4ED1F-B6C9-4F45-9734-A86652BAB16D}" srcId="{D9C271F7-8695-452B-B455-6BD8BEA32B00}" destId="{537217E6-6C99-47B1-B4A3-0A5CD3BD83D2}" srcOrd="4" destOrd="0" parTransId="{E63CF8AE-154A-49D3-BE54-B69FC623E337}" sibTransId="{B3F5F078-D2D9-4E40-922B-C3F1C3C48278}"/>
    <dgm:cxn modelId="{77222227-F001-412D-A383-DD92AC554A35}" type="presOf" srcId="{5EE791A5-151B-415A-A209-BA8D246C41A7}" destId="{16F56BF3-72E9-47C6-8334-D6CFE821189F}" srcOrd="0" destOrd="1" presId="urn:microsoft.com/office/officeart/2005/8/layout/hList1"/>
    <dgm:cxn modelId="{1608B830-F672-4257-A75D-1C0E10A1520C}" srcId="{D9C271F7-8695-452B-B455-6BD8BEA32B00}" destId="{4ECDBC62-3BB6-4CAB-9045-F8581190A06A}" srcOrd="5" destOrd="0" parTransId="{D6A049A1-C3D7-4440-9825-15C9AC5D6832}" sibTransId="{44A7477F-3DAA-4608-A1C5-C90A3E26370F}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382EAD6E-FBCF-4684-BBAD-21A9BD00D2CA}" type="presOf" srcId="{9331CB3A-013A-4FA1-8915-8A271F056A1A}" destId="{1369BE73-CF4C-49CF-B939-21E7CF4024AE}" srcOrd="0" destOrd="1" presId="urn:microsoft.com/office/officeart/2005/8/layout/hList1"/>
    <dgm:cxn modelId="{284E5F4F-0B47-492F-8593-02E711DCAD45}" srcId="{3DC7BA0B-6B5F-4F38-948E-13BDFD2133DF}" destId="{99ACB2F5-6211-4F86-8ECD-ADA69D8D4642}" srcOrd="2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258DDD74-79D3-4473-A052-9767D2FE41E6}" srcId="{3DC7BA0B-6B5F-4F38-948E-13BDFD2133DF}" destId="{1942D5E8-EFAA-467F-94D9-D8F5BE6B5A20}" srcOrd="0" destOrd="0" parTransId="{5913219B-189B-4D7B-BAB2-C606B3B4A954}" sibTransId="{F539A039-6308-4821-9DDB-B3170D28E89D}"/>
    <dgm:cxn modelId="{C6425C82-AE13-44C1-A380-C0710A730764}" srcId="{D9C271F7-8695-452B-B455-6BD8BEA32B00}" destId="{5EE791A5-151B-415A-A209-BA8D246C41A7}" srcOrd="1" destOrd="0" parTransId="{AC28DE1E-CD4D-4BFF-96DE-D90BCED60D54}" sibTransId="{B874FBFA-442D-4105-B3E4-E38209D46F44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F913328D-EA98-4AFF-86EC-F323E14B326E}" type="presOf" srcId="{4ECDBC62-3BB6-4CAB-9045-F8581190A06A}" destId="{16F56BF3-72E9-47C6-8334-D6CFE821189F}" srcOrd="0" destOrd="5" presId="urn:microsoft.com/office/officeart/2005/8/layout/hList1"/>
    <dgm:cxn modelId="{B8F77895-AA46-48F9-8C95-E627CCD028EA}" type="presOf" srcId="{537217E6-6C99-47B1-B4A3-0A5CD3BD83D2}" destId="{16F56BF3-72E9-47C6-8334-D6CFE821189F}" srcOrd="0" destOrd="4" presId="urn:microsoft.com/office/officeart/2005/8/layout/hList1"/>
    <dgm:cxn modelId="{BCEABA97-602D-45C1-9FA2-319AFB61ACDA}" type="presOf" srcId="{99ACB2F5-6211-4F86-8ECD-ADA69D8D4642}" destId="{1369BE73-CF4C-49CF-B939-21E7CF4024AE}" srcOrd="0" destOrd="2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1B4280AE-D013-47C2-8811-F813BEF5AAA9}" srcId="{3DC7BA0B-6B5F-4F38-948E-13BDFD2133DF}" destId="{9331CB3A-013A-4FA1-8915-8A271F056A1A}" srcOrd="1" destOrd="0" parTransId="{94BE37AE-1853-493C-B9EE-D71CAC33BF1C}" sibTransId="{9BE995DD-159B-4EEC-9000-007FE96A043A}"/>
    <dgm:cxn modelId="{650D18BE-0EA1-47BE-838E-7AA1AD1F52DB}" type="presOf" srcId="{CB6DC90E-D32E-4320-9D70-1AB6EA07089E}" destId="{16F56BF3-72E9-47C6-8334-D6CFE821189F}" srcOrd="0" destOrd="3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D5C247F7-816D-4EDE-9064-FCB35D53A5E3}" type="presOf" srcId="{1942D5E8-EFAA-467F-94D9-D8F5BE6B5A20}" destId="{1369BE73-CF4C-49CF-B939-21E7CF4024AE}" srcOrd="0" destOrd="0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CS 1113</a:t>
          </a:r>
          <a:endParaRPr lang="en-US" sz="1100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1942D5E8-EFAA-467F-94D9-D8F5BE6B5A2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</a:t>
          </a:r>
          <a:r>
            <a:rPr lang="en-US" sz="1600" b="0" baseline="0" dirty="0">
              <a:latin typeface="Gotham Narrow Bold"/>
            </a:rPr>
            <a:t> 2163</a:t>
          </a:r>
          <a:endParaRPr lang="en-US" sz="1600" b="0" dirty="0">
            <a:latin typeface="Gotham Narrow Bold"/>
          </a:endParaRPr>
        </a:p>
      </dgm:t>
    </dgm:pt>
    <dgm:pt modelId="{5913219B-189B-4D7B-BAB2-C606B3B4A954}" type="parTrans" cxnId="{258DDD74-79D3-4473-A052-9767D2FE41E6}">
      <dgm:prSet/>
      <dgm:spPr/>
      <dgm:t>
        <a:bodyPr/>
        <a:lstStyle/>
        <a:p>
          <a:endParaRPr lang="en-US"/>
        </a:p>
      </dgm:t>
    </dgm:pt>
    <dgm:pt modelId="{F539A039-6308-4821-9DDB-B3170D28E89D}" type="sibTrans" cxnId="{258DDD74-79D3-4473-A052-9767D2FE41E6}">
      <dgm:prSet/>
      <dgm:spPr/>
      <dgm:t>
        <a:bodyPr/>
        <a:lstStyle/>
        <a:p>
          <a:endParaRPr lang="en-US"/>
        </a:p>
      </dgm:t>
    </dgm:pt>
    <dgm:pt modelId="{9331CB3A-013A-4FA1-8915-8A271F056A1A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endParaRPr lang="en-US" sz="1800" b="0" dirty="0">
            <a:latin typeface="Gotham Narrow Bold"/>
          </a:endParaRPr>
        </a:p>
      </dgm:t>
    </dgm:pt>
    <dgm:pt modelId="{94BE37AE-1853-493C-B9EE-D71CAC33BF1C}" type="parTrans" cxnId="{1B4280AE-D013-47C2-8811-F813BEF5AAA9}">
      <dgm:prSet/>
      <dgm:spPr/>
      <dgm:t>
        <a:bodyPr/>
        <a:lstStyle/>
        <a:p>
          <a:endParaRPr lang="en-US"/>
        </a:p>
      </dgm:t>
    </dgm:pt>
    <dgm:pt modelId="{9BE995DD-159B-4EEC-9000-007FE96A043A}" type="sibTrans" cxnId="{1B4280AE-D013-47C2-8811-F813BEF5AAA9}">
      <dgm:prSet/>
      <dgm:spPr/>
      <dgm:t>
        <a:bodyPr/>
        <a:lstStyle/>
        <a:p>
          <a:endParaRPr lang="en-US"/>
        </a:p>
      </dgm:t>
    </dgm:pt>
    <dgm:pt modelId="{5EE791A5-151B-415A-A209-BA8D246C41A7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CS 2433</a:t>
          </a:r>
        </a:p>
      </dgm:t>
    </dgm:pt>
    <dgm:pt modelId="{AC28DE1E-CD4D-4BFF-96DE-D90BCED60D54}" type="parTrans" cxnId="{C6425C82-AE13-44C1-A380-C0710A730764}">
      <dgm:prSet/>
      <dgm:spPr/>
      <dgm:t>
        <a:bodyPr/>
        <a:lstStyle/>
        <a:p>
          <a:endParaRPr lang="en-US"/>
        </a:p>
      </dgm:t>
    </dgm:pt>
    <dgm:pt modelId="{B874FBFA-442D-4105-B3E4-E38209D46F44}" type="sibTrans" cxnId="{C6425C82-AE13-44C1-A380-C0710A730764}">
      <dgm:prSet/>
      <dgm:spPr/>
      <dgm:t>
        <a:bodyPr/>
        <a:lstStyle/>
        <a:p>
          <a:endParaRPr lang="en-US"/>
        </a:p>
      </dgm:t>
    </dgm:pt>
    <dgm:pt modelId="{CB6DC90E-D32E-4320-9D70-1AB6EA07089E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MATH 1513</a:t>
          </a:r>
        </a:p>
      </dgm:t>
    </dgm:pt>
    <dgm:pt modelId="{37A6C0D1-18BE-4FC6-918D-FB549B849B30}" type="parTrans" cxnId="{8D1DB11D-6520-469F-B677-E505B254061D}">
      <dgm:prSet/>
      <dgm:spPr/>
      <dgm:t>
        <a:bodyPr/>
        <a:lstStyle/>
        <a:p>
          <a:endParaRPr lang="en-US"/>
        </a:p>
      </dgm:t>
    </dgm:pt>
    <dgm:pt modelId="{5BCF9294-30AE-4940-8039-8D11A36595B0}" type="sibTrans" cxnId="{8D1DB11D-6520-469F-B677-E505B254061D}">
      <dgm:prSet/>
      <dgm:spPr/>
      <dgm:t>
        <a:bodyPr/>
        <a:lstStyle/>
        <a:p>
          <a:endParaRPr lang="en-US"/>
        </a:p>
      </dgm:t>
    </dgm:pt>
    <dgm:pt modelId="{537217E6-6C99-47B1-B4A3-0A5CD3BD83D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MATH 2144 / MATH 2123</a:t>
          </a:r>
        </a:p>
      </dgm:t>
    </dgm:pt>
    <dgm:pt modelId="{E63CF8AE-154A-49D3-BE54-B69FC623E337}" type="parTrans" cxnId="{75B4ED1F-B6C9-4F45-9734-A86652BAB16D}">
      <dgm:prSet/>
      <dgm:spPr/>
      <dgm:t>
        <a:bodyPr/>
        <a:lstStyle/>
        <a:p>
          <a:endParaRPr lang="en-US"/>
        </a:p>
      </dgm:t>
    </dgm:pt>
    <dgm:pt modelId="{B3F5F078-D2D9-4E40-922B-C3F1C3C48278}" type="sibTrans" cxnId="{75B4ED1F-B6C9-4F45-9734-A86652BAB16D}">
      <dgm:prSet/>
      <dgm:spPr/>
      <dgm:t>
        <a:bodyPr/>
        <a:lstStyle/>
        <a:p>
          <a:endParaRPr lang="en-US"/>
        </a:p>
      </dgm:t>
    </dgm:pt>
    <dgm:pt modelId="{4ECDBC62-3BB6-4CAB-9045-F8581190A06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PHYS 2014 / PHYS 1114</a:t>
          </a:r>
        </a:p>
      </dgm:t>
    </dgm:pt>
    <dgm:pt modelId="{D6A049A1-C3D7-4440-9825-15C9AC5D6832}" type="parTrans" cxnId="{1608B830-F672-4257-A75D-1C0E10A1520C}">
      <dgm:prSet/>
      <dgm:spPr/>
      <dgm:t>
        <a:bodyPr/>
        <a:lstStyle/>
        <a:p>
          <a:endParaRPr lang="en-US"/>
        </a:p>
      </dgm:t>
    </dgm:pt>
    <dgm:pt modelId="{44A7477F-3DAA-4608-A1C5-C90A3E26370F}" type="sibTrans" cxnId="{1608B830-F672-4257-A75D-1C0E10A1520C}">
      <dgm:prSet/>
      <dgm:spPr/>
      <dgm:t>
        <a:bodyPr/>
        <a:lstStyle/>
        <a:p>
          <a:endParaRPr lang="en-US"/>
        </a:p>
      </dgm:t>
    </dgm:pt>
    <dgm:pt modelId="{0B1B289F-2C85-4EEC-A8C7-E5383E4694B6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CS 2351</a:t>
          </a:r>
        </a:p>
      </dgm:t>
    </dgm:pt>
    <dgm:pt modelId="{4407D8C4-98FF-4321-9AEA-377C4F7E61DB}" type="parTrans" cxnId="{CA5AA8BD-B455-447B-BA42-6A86ED02AF3D}">
      <dgm:prSet/>
      <dgm:spPr/>
      <dgm:t>
        <a:bodyPr/>
        <a:lstStyle/>
        <a:p>
          <a:endParaRPr lang="en-US"/>
        </a:p>
      </dgm:t>
    </dgm:pt>
    <dgm:pt modelId="{9734CA0F-C215-4670-B7A2-77CC0D528563}" type="sibTrans" cxnId="{CA5AA8BD-B455-447B-BA42-6A86ED02AF3D}">
      <dgm:prSet/>
      <dgm:spPr/>
      <dgm:t>
        <a:bodyPr/>
        <a:lstStyle/>
        <a:p>
          <a:endParaRPr lang="en-US"/>
        </a:p>
      </dgm:t>
    </dgm:pt>
    <dgm:pt modelId="{CC41D6D8-0774-4C96-9810-64B5546CEEA5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IEM 3503</a:t>
          </a:r>
        </a:p>
      </dgm:t>
    </dgm:pt>
    <dgm:pt modelId="{90B1BD68-529B-4F47-B786-8D1F56419B09}" type="parTrans" cxnId="{094D49FA-21E1-4225-BB3B-E1F2E04ACEFA}">
      <dgm:prSet/>
      <dgm:spPr/>
      <dgm:t>
        <a:bodyPr/>
        <a:lstStyle/>
        <a:p>
          <a:endParaRPr lang="en-US"/>
        </a:p>
      </dgm:t>
    </dgm:pt>
    <dgm:pt modelId="{5E1592C7-6A77-4DEE-A474-629FE696FF52}" type="sibTrans" cxnId="{094D49FA-21E1-4225-BB3B-E1F2E04ACEFA}">
      <dgm:prSet/>
      <dgm:spPr/>
      <dgm:t>
        <a:bodyPr/>
        <a:lstStyle/>
        <a:p>
          <a:endParaRPr lang="en-US"/>
        </a:p>
      </dgm:t>
    </dgm:pt>
    <dgm:pt modelId="{2263BC7B-6A08-43B9-9D75-5C4780AB301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MATH 1613</a:t>
          </a:r>
        </a:p>
      </dgm:t>
    </dgm:pt>
    <dgm:pt modelId="{006A740F-DBDC-4D9C-AE0D-0E1905B47B9A}" type="parTrans" cxnId="{E73C5187-729B-44F7-916A-DF9E973CC95B}">
      <dgm:prSet/>
      <dgm:spPr/>
      <dgm:t>
        <a:bodyPr/>
        <a:lstStyle/>
        <a:p>
          <a:endParaRPr lang="en-US"/>
        </a:p>
      </dgm:t>
    </dgm:pt>
    <dgm:pt modelId="{26C66BB7-5B2A-4C15-9BB7-48E1B5BA72D5}" type="sibTrans" cxnId="{E73C5187-729B-44F7-916A-DF9E973CC95B}">
      <dgm:prSet/>
      <dgm:spPr/>
      <dgm:t>
        <a:bodyPr/>
        <a:lstStyle/>
        <a:p>
          <a:endParaRPr lang="en-US"/>
        </a:p>
      </dgm:t>
    </dgm:pt>
    <dgm:pt modelId="{BB2E7D52-69B7-4E7C-B266-76C194BE26C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MATH 2153 / MATH 2133</a:t>
          </a:r>
        </a:p>
      </dgm:t>
    </dgm:pt>
    <dgm:pt modelId="{8C57CE53-F9B5-43FC-A22C-1F53573DF75F}" type="parTrans" cxnId="{38C663A4-2D03-48A1-9BBB-0DE2C9990CEB}">
      <dgm:prSet/>
      <dgm:spPr/>
      <dgm:t>
        <a:bodyPr/>
        <a:lstStyle/>
        <a:p>
          <a:endParaRPr lang="en-US"/>
        </a:p>
      </dgm:t>
    </dgm:pt>
    <dgm:pt modelId="{874D4CC0-1D43-4667-B80D-55925FB6D479}" type="sibTrans" cxnId="{38C663A4-2D03-48A1-9BBB-0DE2C9990CEB}">
      <dgm:prSet/>
      <dgm:spPr/>
      <dgm:t>
        <a:bodyPr/>
        <a:lstStyle/>
        <a:p>
          <a:endParaRPr lang="en-US"/>
        </a:p>
      </dgm:t>
    </dgm:pt>
    <dgm:pt modelId="{AF290C6B-ED5D-41E4-9CC2-E3DCDB187F9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200" dirty="0">
              <a:latin typeface="Gotham Narrow Bold"/>
            </a:rPr>
            <a:t>ECEN 2714</a:t>
          </a:r>
        </a:p>
      </dgm:t>
    </dgm:pt>
    <dgm:pt modelId="{36D9AF75-C117-4350-8B6D-EA72092898B1}" type="parTrans" cxnId="{8783960E-5AAB-4399-AC23-DD7369F0B937}">
      <dgm:prSet/>
      <dgm:spPr/>
      <dgm:t>
        <a:bodyPr/>
        <a:lstStyle/>
        <a:p>
          <a:endParaRPr lang="en-US"/>
        </a:p>
      </dgm:t>
    </dgm:pt>
    <dgm:pt modelId="{C5BBB85E-C5F6-4E76-9694-995D8278E1F1}" type="sibTrans" cxnId="{8783960E-5AAB-4399-AC23-DD7369F0B937}">
      <dgm:prSet/>
      <dgm:spPr/>
      <dgm:t>
        <a:bodyPr/>
        <a:lstStyle/>
        <a:p>
          <a:endParaRPr lang="en-US"/>
        </a:p>
      </dgm:t>
    </dgm:pt>
    <dgm:pt modelId="{DACC2719-FD70-4104-B4D8-16E90BF07861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MATH 2233</a:t>
          </a:r>
        </a:p>
      </dgm:t>
    </dgm:pt>
    <dgm:pt modelId="{ACD8C7DE-F65E-4072-B13D-34D8AD176F0F}" type="parTrans" cxnId="{12F72F93-4540-40B4-B33B-4C2D42B5A6A6}">
      <dgm:prSet/>
      <dgm:spPr/>
      <dgm:t>
        <a:bodyPr/>
        <a:lstStyle/>
        <a:p>
          <a:endParaRPr lang="en-US"/>
        </a:p>
      </dgm:t>
    </dgm:pt>
    <dgm:pt modelId="{B10587B7-2D84-447D-8275-BA79FF656284}" type="sibTrans" cxnId="{12F72F93-4540-40B4-B33B-4C2D42B5A6A6}">
      <dgm:prSet/>
      <dgm:spPr/>
      <dgm:t>
        <a:bodyPr/>
        <a:lstStyle/>
        <a:p>
          <a:endParaRPr lang="en-US"/>
        </a:p>
      </dgm:t>
    </dgm:pt>
    <dgm:pt modelId="{0EB2819F-BA29-4C0A-8337-D726BD03113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b="0" dirty="0">
              <a:latin typeface="Gotham Narrow Bold"/>
            </a:rPr>
            <a:t>PHYS 2114 / PHYS 1214</a:t>
          </a:r>
        </a:p>
      </dgm:t>
    </dgm:pt>
    <dgm:pt modelId="{6442A6D1-45DB-4892-922C-CA362DF5008B}" type="parTrans" cxnId="{6EFE1CF4-7279-4366-A1BB-882DF763E1BE}">
      <dgm:prSet/>
      <dgm:spPr/>
      <dgm:t>
        <a:bodyPr/>
        <a:lstStyle/>
        <a:p>
          <a:endParaRPr lang="en-US"/>
        </a:p>
      </dgm:t>
    </dgm:pt>
    <dgm:pt modelId="{ACF2B928-F5BF-45EB-8C45-260082D5CF23}" type="sibTrans" cxnId="{6EFE1CF4-7279-4366-A1BB-882DF763E1BE}">
      <dgm:prSet/>
      <dgm:spPr/>
      <dgm:t>
        <a:bodyPr/>
        <a:lstStyle/>
        <a:p>
          <a:endParaRPr lang="en-US"/>
        </a:p>
      </dgm:t>
    </dgm:pt>
    <dgm:pt modelId="{2FD7C637-A40E-425F-9576-30ECB1CE0F62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19840AFA-AEA3-4FA9-90B3-3428657C55E7}" type="parTrans" cxnId="{0CF1D045-64AF-45A5-982B-69E7BEDE325C}">
      <dgm:prSet/>
      <dgm:spPr/>
      <dgm:t>
        <a:bodyPr/>
        <a:lstStyle/>
        <a:p>
          <a:endParaRPr lang="en-US"/>
        </a:p>
      </dgm:t>
    </dgm:pt>
    <dgm:pt modelId="{B263325C-B6D3-4EB2-9526-1E6C85934ADD}" type="sibTrans" cxnId="{0CF1D045-64AF-45A5-982B-69E7BEDE325C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EB136B09-F1EE-4883-9456-1C4AEC6091B1}" type="presOf" srcId="{2FD7C637-A40E-425F-9576-30ECB1CE0F62}" destId="{1369BE73-CF4C-49CF-B939-21E7CF4024AE}" srcOrd="0" destOrd="3" presId="urn:microsoft.com/office/officeart/2005/8/layout/hList1"/>
    <dgm:cxn modelId="{8783960E-5AAB-4399-AC23-DD7369F0B937}" srcId="{D9C271F7-8695-452B-B455-6BD8BEA32B00}" destId="{AF290C6B-ED5D-41E4-9CC2-E3DCDB187F92}" srcOrd="9" destOrd="0" parTransId="{36D9AF75-C117-4350-8B6D-EA72092898B1}" sibTransId="{C5BBB85E-C5F6-4E76-9694-995D8278E1F1}"/>
    <dgm:cxn modelId="{33EF8C1A-B929-4F15-BF79-113C5A2C437D}" type="presOf" srcId="{2263BC7B-6A08-43B9-9D75-5C4780AB3012}" destId="{16F56BF3-72E9-47C6-8334-D6CFE821189F}" srcOrd="0" destOrd="5" presId="urn:microsoft.com/office/officeart/2005/8/layout/hList1"/>
    <dgm:cxn modelId="{8D1DB11D-6520-469F-B677-E505B254061D}" srcId="{D9C271F7-8695-452B-B455-6BD8BEA32B00}" destId="{CB6DC90E-D32E-4320-9D70-1AB6EA07089E}" srcOrd="4" destOrd="0" parTransId="{37A6C0D1-18BE-4FC6-918D-FB549B849B30}" sibTransId="{5BCF9294-30AE-4940-8039-8D11A36595B0}"/>
    <dgm:cxn modelId="{0B4E6B1E-6675-4A97-949C-C84ADC891BB1}" type="presOf" srcId="{DACC2719-FD70-4104-B4D8-16E90BF07861}" destId="{1369BE73-CF4C-49CF-B939-21E7CF4024AE}" srcOrd="0" destOrd="1" presId="urn:microsoft.com/office/officeart/2005/8/layout/hList1"/>
    <dgm:cxn modelId="{75B4ED1F-B6C9-4F45-9734-A86652BAB16D}" srcId="{D9C271F7-8695-452B-B455-6BD8BEA32B00}" destId="{537217E6-6C99-47B1-B4A3-0A5CD3BD83D2}" srcOrd="6" destOrd="0" parTransId="{E63CF8AE-154A-49D3-BE54-B69FC623E337}" sibTransId="{B3F5F078-D2D9-4E40-922B-C3F1C3C48278}"/>
    <dgm:cxn modelId="{77222227-F001-412D-A383-DD92AC554A35}" type="presOf" srcId="{5EE791A5-151B-415A-A209-BA8D246C41A7}" destId="{16F56BF3-72E9-47C6-8334-D6CFE821189F}" srcOrd="0" destOrd="2" presId="urn:microsoft.com/office/officeart/2005/8/layout/hList1"/>
    <dgm:cxn modelId="{1B5EE42C-1196-4842-8B04-9D2C3B6DDDD1}" type="presOf" srcId="{CC41D6D8-0774-4C96-9810-64B5546CEEA5}" destId="{16F56BF3-72E9-47C6-8334-D6CFE821189F}" srcOrd="0" destOrd="3" presId="urn:microsoft.com/office/officeart/2005/8/layout/hList1"/>
    <dgm:cxn modelId="{1608B830-F672-4257-A75D-1C0E10A1520C}" srcId="{D9C271F7-8695-452B-B455-6BD8BEA32B00}" destId="{4ECDBC62-3BB6-4CAB-9045-F8581190A06A}" srcOrd="8" destOrd="0" parTransId="{D6A049A1-C3D7-4440-9825-15C9AC5D6832}" sibTransId="{44A7477F-3DAA-4608-A1C5-C90A3E26370F}"/>
    <dgm:cxn modelId="{6CED6733-BA3C-4D1B-94B5-EE2BEFC97346}" type="presOf" srcId="{AF290C6B-ED5D-41E4-9CC2-E3DCDB187F92}" destId="{16F56BF3-72E9-47C6-8334-D6CFE821189F}" srcOrd="0" destOrd="9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0CF1D045-64AF-45A5-982B-69E7BEDE325C}" srcId="{3DC7BA0B-6B5F-4F38-948E-13BDFD2133DF}" destId="{2FD7C637-A40E-425F-9576-30ECB1CE0F62}" srcOrd="3" destOrd="0" parTransId="{19840AFA-AEA3-4FA9-90B3-3428657C55E7}" sibTransId="{B263325C-B6D3-4EB2-9526-1E6C85934ADD}"/>
    <dgm:cxn modelId="{8810FD6B-7DF9-4BD4-9BA4-87A72F43A7C3}" type="presOf" srcId="{0EB2819F-BA29-4C0A-8337-D726BD031130}" destId="{1369BE73-CF4C-49CF-B939-21E7CF4024AE}" srcOrd="0" destOrd="2" presId="urn:microsoft.com/office/officeart/2005/8/layout/hList1"/>
    <dgm:cxn modelId="{382EAD6E-FBCF-4684-BBAD-21A9BD00D2CA}" type="presOf" srcId="{9331CB3A-013A-4FA1-8915-8A271F056A1A}" destId="{1369BE73-CF4C-49CF-B939-21E7CF4024AE}" srcOrd="0" destOrd="4" presId="urn:microsoft.com/office/officeart/2005/8/layout/hList1"/>
    <dgm:cxn modelId="{284E5F4F-0B47-492F-8593-02E711DCAD45}" srcId="{3DC7BA0B-6B5F-4F38-948E-13BDFD2133DF}" destId="{99ACB2F5-6211-4F86-8ECD-ADA69D8D4642}" srcOrd="5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258DDD74-79D3-4473-A052-9767D2FE41E6}" srcId="{3DC7BA0B-6B5F-4F38-948E-13BDFD2133DF}" destId="{1942D5E8-EFAA-467F-94D9-D8F5BE6B5A20}" srcOrd="0" destOrd="0" parTransId="{5913219B-189B-4D7B-BAB2-C606B3B4A954}" sibTransId="{F539A039-6308-4821-9DDB-B3170D28E89D}"/>
    <dgm:cxn modelId="{C6425C82-AE13-44C1-A380-C0710A730764}" srcId="{D9C271F7-8695-452B-B455-6BD8BEA32B00}" destId="{5EE791A5-151B-415A-A209-BA8D246C41A7}" srcOrd="2" destOrd="0" parTransId="{AC28DE1E-CD4D-4BFF-96DE-D90BCED60D54}" sibTransId="{B874FBFA-442D-4105-B3E4-E38209D46F44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E73C5187-729B-44F7-916A-DF9E973CC95B}" srcId="{D9C271F7-8695-452B-B455-6BD8BEA32B00}" destId="{2263BC7B-6A08-43B9-9D75-5C4780AB3012}" srcOrd="5" destOrd="0" parTransId="{006A740F-DBDC-4D9C-AE0D-0E1905B47B9A}" sibTransId="{26C66BB7-5B2A-4C15-9BB7-48E1B5BA72D5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F913328D-EA98-4AFF-86EC-F323E14B326E}" type="presOf" srcId="{4ECDBC62-3BB6-4CAB-9045-F8581190A06A}" destId="{16F56BF3-72E9-47C6-8334-D6CFE821189F}" srcOrd="0" destOrd="8" presId="urn:microsoft.com/office/officeart/2005/8/layout/hList1"/>
    <dgm:cxn modelId="{12F72F93-4540-40B4-B33B-4C2D42B5A6A6}" srcId="{3DC7BA0B-6B5F-4F38-948E-13BDFD2133DF}" destId="{DACC2719-FD70-4104-B4D8-16E90BF07861}" srcOrd="1" destOrd="0" parTransId="{ACD8C7DE-F65E-4072-B13D-34D8AD176F0F}" sibTransId="{B10587B7-2D84-447D-8275-BA79FF656284}"/>
    <dgm:cxn modelId="{B8F77895-AA46-48F9-8C95-E627CCD028EA}" type="presOf" srcId="{537217E6-6C99-47B1-B4A3-0A5CD3BD83D2}" destId="{16F56BF3-72E9-47C6-8334-D6CFE821189F}" srcOrd="0" destOrd="6" presId="urn:microsoft.com/office/officeart/2005/8/layout/hList1"/>
    <dgm:cxn modelId="{BCEABA97-602D-45C1-9FA2-319AFB61ACDA}" type="presOf" srcId="{99ACB2F5-6211-4F86-8ECD-ADA69D8D4642}" destId="{1369BE73-CF4C-49CF-B939-21E7CF4024AE}" srcOrd="0" destOrd="5" presId="urn:microsoft.com/office/officeart/2005/8/layout/hList1"/>
    <dgm:cxn modelId="{38C663A4-2D03-48A1-9BBB-0DE2C9990CEB}" srcId="{D9C271F7-8695-452B-B455-6BD8BEA32B00}" destId="{BB2E7D52-69B7-4E7C-B266-76C194BE26CA}" srcOrd="7" destOrd="0" parTransId="{8C57CE53-F9B5-43FC-A22C-1F53573DF75F}" sibTransId="{874D4CC0-1D43-4667-B80D-55925FB6D479}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1B4280AE-D013-47C2-8811-F813BEF5AAA9}" srcId="{3DC7BA0B-6B5F-4F38-948E-13BDFD2133DF}" destId="{9331CB3A-013A-4FA1-8915-8A271F056A1A}" srcOrd="4" destOrd="0" parTransId="{94BE37AE-1853-493C-B9EE-D71CAC33BF1C}" sibTransId="{9BE995DD-159B-4EEC-9000-007FE96A043A}"/>
    <dgm:cxn modelId="{CA5AA8BD-B455-447B-BA42-6A86ED02AF3D}" srcId="{D9C271F7-8695-452B-B455-6BD8BEA32B00}" destId="{0B1B289F-2C85-4EEC-A8C7-E5383E4694B6}" srcOrd="1" destOrd="0" parTransId="{4407D8C4-98FF-4321-9AEA-377C4F7E61DB}" sibTransId="{9734CA0F-C215-4670-B7A2-77CC0D528563}"/>
    <dgm:cxn modelId="{650D18BE-0EA1-47BE-838E-7AA1AD1F52DB}" type="presOf" srcId="{CB6DC90E-D32E-4320-9D70-1AB6EA07089E}" destId="{16F56BF3-72E9-47C6-8334-D6CFE821189F}" srcOrd="0" destOrd="4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3ECE9BEC-BE57-4619-B835-BC1B524E32A5}" type="presOf" srcId="{BB2E7D52-69B7-4E7C-B266-76C194BE26CA}" destId="{16F56BF3-72E9-47C6-8334-D6CFE821189F}" srcOrd="0" destOrd="7" presId="urn:microsoft.com/office/officeart/2005/8/layout/hList1"/>
    <dgm:cxn modelId="{6EFE1CF4-7279-4366-A1BB-882DF763E1BE}" srcId="{3DC7BA0B-6B5F-4F38-948E-13BDFD2133DF}" destId="{0EB2819F-BA29-4C0A-8337-D726BD031130}" srcOrd="2" destOrd="0" parTransId="{6442A6D1-45DB-4892-922C-CA362DF5008B}" sibTransId="{ACF2B928-F5BF-45EB-8C45-260082D5CF23}"/>
    <dgm:cxn modelId="{6CCF71F6-DE12-4E1C-A6C0-6C2E2916116D}" type="presOf" srcId="{0B1B289F-2C85-4EEC-A8C7-E5383E4694B6}" destId="{16F56BF3-72E9-47C6-8334-D6CFE821189F}" srcOrd="0" destOrd="1" presId="urn:microsoft.com/office/officeart/2005/8/layout/hList1"/>
    <dgm:cxn modelId="{D5C247F7-816D-4EDE-9064-FCB35D53A5E3}" type="presOf" srcId="{1942D5E8-EFAA-467F-94D9-D8F5BE6B5A20}" destId="{1369BE73-CF4C-49CF-B939-21E7CF4024AE}" srcOrd="0" destOrd="0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94D49FA-21E1-4225-BB3B-E1F2E04ACEFA}" srcId="{D9C271F7-8695-452B-B455-6BD8BEA32B00}" destId="{CC41D6D8-0774-4C96-9810-64B5546CEEA5}" srcOrd="3" destOrd="0" parTransId="{90B1BD68-529B-4F47-B786-8D1F56419B09}" sibTransId="{5E1592C7-6A77-4DEE-A474-629FE696FF52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CHEM 1414 / CHEM 1215</a:t>
          </a: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1942D5E8-EFAA-467F-94D9-D8F5BE6B5A2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</a:t>
          </a:r>
          <a:r>
            <a:rPr lang="en-US" sz="1400" b="0" baseline="0" dirty="0">
              <a:latin typeface="Gotham Narrow Bold"/>
            </a:rPr>
            <a:t> 2163</a:t>
          </a:r>
          <a:endParaRPr lang="en-US" sz="1400" b="0" dirty="0">
            <a:latin typeface="Gotham Narrow Bold"/>
          </a:endParaRPr>
        </a:p>
      </dgm:t>
    </dgm:pt>
    <dgm:pt modelId="{5913219B-189B-4D7B-BAB2-C606B3B4A954}" type="parTrans" cxnId="{258DDD74-79D3-4473-A052-9767D2FE41E6}">
      <dgm:prSet/>
      <dgm:spPr/>
      <dgm:t>
        <a:bodyPr/>
        <a:lstStyle/>
        <a:p>
          <a:endParaRPr lang="en-US"/>
        </a:p>
      </dgm:t>
    </dgm:pt>
    <dgm:pt modelId="{F539A039-6308-4821-9DDB-B3170D28E89D}" type="sibTrans" cxnId="{258DDD74-79D3-4473-A052-9767D2FE41E6}">
      <dgm:prSet/>
      <dgm:spPr/>
      <dgm:t>
        <a:bodyPr/>
        <a:lstStyle/>
        <a:p>
          <a:endParaRPr lang="en-US"/>
        </a:p>
      </dgm:t>
    </dgm:pt>
    <dgm:pt modelId="{4ECDBC62-3BB6-4CAB-9045-F8581190A06A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PHYS 2014 / PHYS 1114</a:t>
          </a:r>
        </a:p>
      </dgm:t>
    </dgm:pt>
    <dgm:pt modelId="{D6A049A1-C3D7-4440-9825-15C9AC5D6832}" type="parTrans" cxnId="{1608B830-F672-4257-A75D-1C0E10A1520C}">
      <dgm:prSet/>
      <dgm:spPr/>
      <dgm:t>
        <a:bodyPr/>
        <a:lstStyle/>
        <a:p>
          <a:endParaRPr lang="en-US"/>
        </a:p>
      </dgm:t>
    </dgm:pt>
    <dgm:pt modelId="{44A7477F-3DAA-4608-A1C5-C90A3E26370F}" type="sibTrans" cxnId="{1608B830-F672-4257-A75D-1C0E10A1520C}">
      <dgm:prSet/>
      <dgm:spPr/>
      <dgm:t>
        <a:bodyPr/>
        <a:lstStyle/>
        <a:p>
          <a:endParaRPr lang="en-US"/>
        </a:p>
      </dgm:t>
    </dgm:pt>
    <dgm:pt modelId="{AF290C6B-ED5D-41E4-9CC2-E3DCDB187F92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ECEN 2714</a:t>
          </a:r>
        </a:p>
      </dgm:t>
    </dgm:pt>
    <dgm:pt modelId="{36D9AF75-C117-4350-8B6D-EA72092898B1}" type="parTrans" cxnId="{8783960E-5AAB-4399-AC23-DD7369F0B937}">
      <dgm:prSet/>
      <dgm:spPr/>
      <dgm:t>
        <a:bodyPr/>
        <a:lstStyle/>
        <a:p>
          <a:endParaRPr lang="en-US"/>
        </a:p>
      </dgm:t>
    </dgm:pt>
    <dgm:pt modelId="{C5BBB85E-C5F6-4E76-9694-995D8278E1F1}" type="sibTrans" cxnId="{8783960E-5AAB-4399-AC23-DD7369F0B937}">
      <dgm:prSet/>
      <dgm:spPr/>
      <dgm:t>
        <a:bodyPr/>
        <a:lstStyle/>
        <a:p>
          <a:endParaRPr lang="en-US"/>
        </a:p>
      </dgm:t>
    </dgm:pt>
    <dgm:pt modelId="{0EAD2902-B12B-4C5B-A0C0-6D8817D3B975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CS 1113</a:t>
          </a:r>
        </a:p>
      </dgm:t>
    </dgm:pt>
    <dgm:pt modelId="{88FA41DE-F93F-448A-AC0B-69786C04896F}" type="parTrans" cxnId="{A3CEB014-1B5C-4442-AEA8-0B8628E88186}">
      <dgm:prSet/>
      <dgm:spPr/>
    </dgm:pt>
    <dgm:pt modelId="{57F5C9BD-0539-49C0-B85E-7C5B1FFECC4E}" type="sibTrans" cxnId="{A3CEB014-1B5C-4442-AEA8-0B8628E88186}">
      <dgm:prSet/>
      <dgm:spPr/>
    </dgm:pt>
    <dgm:pt modelId="{FB620181-AF2E-4578-AC90-2F45DB154B19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CS 2433</a:t>
          </a:r>
        </a:p>
      </dgm:t>
    </dgm:pt>
    <dgm:pt modelId="{2D966FD3-9875-45B8-ABA1-B972626CABAF}" type="parTrans" cxnId="{3DABA9B4-21C9-412B-B55A-95C4C3368D4C}">
      <dgm:prSet/>
      <dgm:spPr/>
      <dgm:t>
        <a:bodyPr/>
        <a:lstStyle/>
        <a:p>
          <a:endParaRPr lang="en-US"/>
        </a:p>
      </dgm:t>
    </dgm:pt>
    <dgm:pt modelId="{5A1D46F1-F29F-42A4-8072-16355BFFA7A4}" type="sibTrans" cxnId="{3DABA9B4-21C9-412B-B55A-95C4C3368D4C}">
      <dgm:prSet/>
      <dgm:spPr/>
      <dgm:t>
        <a:bodyPr/>
        <a:lstStyle/>
        <a:p>
          <a:endParaRPr lang="en-US"/>
        </a:p>
      </dgm:t>
    </dgm:pt>
    <dgm:pt modelId="{1747DFBD-809D-4A00-9016-D8C0F04F98B0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 1513</a:t>
          </a:r>
        </a:p>
      </dgm:t>
    </dgm:pt>
    <dgm:pt modelId="{6C1BAA52-A1FD-469D-8FD9-3F66C43F9E0C}" type="parTrans" cxnId="{B5F4E438-4926-4159-8A05-79E15BFCACFB}">
      <dgm:prSet/>
      <dgm:spPr/>
    </dgm:pt>
    <dgm:pt modelId="{ECF8B456-E76C-4453-9D7B-85DC927CB71F}" type="sibTrans" cxnId="{B5F4E438-4926-4159-8A05-79E15BFCACFB}">
      <dgm:prSet/>
      <dgm:spPr/>
    </dgm:pt>
    <dgm:pt modelId="{620189C1-46C5-460E-BBEC-DF0C0CFB7EB4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 1613</a:t>
          </a:r>
        </a:p>
      </dgm:t>
    </dgm:pt>
    <dgm:pt modelId="{E406F21A-4CDA-4939-9608-CDEFB97B3FE0}" type="parTrans" cxnId="{05638524-3217-4FCF-99B8-034098EEC29F}">
      <dgm:prSet/>
      <dgm:spPr/>
      <dgm:t>
        <a:bodyPr/>
        <a:lstStyle/>
        <a:p>
          <a:endParaRPr lang="en-US"/>
        </a:p>
      </dgm:t>
    </dgm:pt>
    <dgm:pt modelId="{3BF785A1-B29E-45E8-A1F6-8DF15726466F}" type="sibTrans" cxnId="{05638524-3217-4FCF-99B8-034098EEC29F}">
      <dgm:prSet/>
      <dgm:spPr/>
      <dgm:t>
        <a:bodyPr/>
        <a:lstStyle/>
        <a:p>
          <a:endParaRPr lang="en-US"/>
        </a:p>
      </dgm:t>
    </dgm:pt>
    <dgm:pt modelId="{13BAF4D5-2538-4D8B-80D7-78E4F451760C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 2144 / MATH 2123</a:t>
          </a:r>
        </a:p>
      </dgm:t>
    </dgm:pt>
    <dgm:pt modelId="{E2720024-F4B9-4532-B673-7545D67D838D}" type="parTrans" cxnId="{426CDAD8-E4DE-4F87-B445-B15838CDFE6F}">
      <dgm:prSet/>
      <dgm:spPr/>
      <dgm:t>
        <a:bodyPr/>
        <a:lstStyle/>
        <a:p>
          <a:endParaRPr lang="en-US"/>
        </a:p>
      </dgm:t>
    </dgm:pt>
    <dgm:pt modelId="{05CB5DC3-1757-4E91-96FC-B52358789C27}" type="sibTrans" cxnId="{426CDAD8-E4DE-4F87-B445-B15838CDFE6F}">
      <dgm:prSet/>
      <dgm:spPr/>
      <dgm:t>
        <a:bodyPr/>
        <a:lstStyle/>
        <a:p>
          <a:endParaRPr lang="en-US"/>
        </a:p>
      </dgm:t>
    </dgm:pt>
    <dgm:pt modelId="{F6C85FF1-8204-427D-B4A8-1C565B6BA5DF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 2153 / MATH 2133</a:t>
          </a:r>
        </a:p>
      </dgm:t>
    </dgm:pt>
    <dgm:pt modelId="{C051E504-BA72-4C73-A77F-2B52BB183665}" type="parTrans" cxnId="{4EAD4BD2-DBD4-4F35-866E-862182B9F7CF}">
      <dgm:prSet/>
      <dgm:spPr/>
      <dgm:t>
        <a:bodyPr/>
        <a:lstStyle/>
        <a:p>
          <a:endParaRPr lang="en-US"/>
        </a:p>
      </dgm:t>
    </dgm:pt>
    <dgm:pt modelId="{EBC5138A-6BF0-4B1B-A5C1-177123D3AEFE}" type="sibTrans" cxnId="{4EAD4BD2-DBD4-4F35-866E-862182B9F7CF}">
      <dgm:prSet/>
      <dgm:spPr/>
      <dgm:t>
        <a:bodyPr/>
        <a:lstStyle/>
        <a:p>
          <a:endParaRPr lang="en-US"/>
        </a:p>
      </dgm:t>
    </dgm:pt>
    <dgm:pt modelId="{D489715C-664C-4D44-B58D-313D0E372580}">
      <dgm:prSet phldrT="[Text]"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b="0" dirty="0">
              <a:latin typeface="Gotham Narrow Bold"/>
            </a:rPr>
            <a:t>MATH 2233</a:t>
          </a:r>
          <a:endParaRPr lang="en-US" sz="1800" dirty="0">
            <a:latin typeface="Gotham Narrow Bold"/>
          </a:endParaRPr>
        </a:p>
      </dgm:t>
    </dgm:pt>
    <dgm:pt modelId="{FB3258A8-1A75-4296-8670-4161A741FF7E}" type="parTrans" cxnId="{69B937E2-943D-4F22-878B-23BB9B67CC72}">
      <dgm:prSet/>
      <dgm:spPr/>
    </dgm:pt>
    <dgm:pt modelId="{3139D188-8524-44D6-B4C1-C5C47CEFAD28}" type="sibTrans" cxnId="{69B937E2-943D-4F22-878B-23BB9B67CC72}">
      <dgm:prSet/>
      <dgm:spPr/>
    </dgm:pt>
    <dgm:pt modelId="{22D3D337-4463-4255-9477-A5A0D7939457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dirty="0">
              <a:latin typeface="Gotham Narrow Bold"/>
            </a:rPr>
            <a:t>PHYS 2114 / PHYS 1214</a:t>
          </a:r>
        </a:p>
      </dgm:t>
    </dgm:pt>
    <dgm:pt modelId="{4F6D1002-A93E-444E-811A-26F94627AEBD}" type="parTrans" cxnId="{DF0B0FE1-6C73-47E2-9761-92A3D2676266}">
      <dgm:prSet/>
      <dgm:spPr/>
    </dgm:pt>
    <dgm:pt modelId="{937FF9BB-04DB-4633-8B7C-B4FF29FC2A0E}" type="sibTrans" cxnId="{DF0B0FE1-6C73-47E2-9761-92A3D2676266}">
      <dgm:prSet/>
      <dgm:spPr/>
    </dgm:pt>
    <dgm:pt modelId="{209124BC-E472-4570-ABA4-890A6DC6DD83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ECEN 3233</a:t>
          </a:r>
        </a:p>
      </dgm:t>
    </dgm:pt>
    <dgm:pt modelId="{69A8A079-C88F-416B-AF1E-6A36C0F9BC5D}" type="parTrans" cxnId="{74508BA1-51AC-4828-837A-073EF1BE8B2C}">
      <dgm:prSet/>
      <dgm:spPr/>
    </dgm:pt>
    <dgm:pt modelId="{0E826225-B0D3-4D98-A323-F49ED40D34B7}" type="sibTrans" cxnId="{74508BA1-51AC-4828-837A-073EF1BE8B2C}">
      <dgm:prSet/>
      <dgm:spPr/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B760A10B-31D2-4CCC-B92E-CAA7ED548A77}" type="presOf" srcId="{13BAF4D5-2538-4D8B-80D7-78E4F451760C}" destId="{1369BE73-CF4C-49CF-B939-21E7CF4024AE}" srcOrd="0" destOrd="4" presId="urn:microsoft.com/office/officeart/2005/8/layout/hList1"/>
    <dgm:cxn modelId="{8783960E-5AAB-4399-AC23-DD7369F0B937}" srcId="{D9C271F7-8695-452B-B455-6BD8BEA32B00}" destId="{AF290C6B-ED5D-41E4-9CC2-E3DCDB187F92}" srcOrd="4" destOrd="0" parTransId="{36D9AF75-C117-4350-8B6D-EA72092898B1}" sibTransId="{C5BBB85E-C5F6-4E76-9694-995D8278E1F1}"/>
    <dgm:cxn modelId="{A3CEB014-1B5C-4442-AEA8-0B8628E88186}" srcId="{3DC7BA0B-6B5F-4F38-948E-13BDFD2133DF}" destId="{0EAD2902-B12B-4C5B-A0C0-6D8817D3B975}" srcOrd="0" destOrd="0" parTransId="{88FA41DE-F93F-448A-AC0B-69786C04896F}" sibTransId="{57F5C9BD-0539-49C0-B85E-7C5B1FFECC4E}"/>
    <dgm:cxn modelId="{05638524-3217-4FCF-99B8-034098EEC29F}" srcId="{3DC7BA0B-6B5F-4F38-948E-13BDFD2133DF}" destId="{620189C1-46C5-460E-BBEC-DF0C0CFB7EB4}" srcOrd="3" destOrd="0" parTransId="{E406F21A-4CDA-4939-9608-CDEFB97B3FE0}" sibTransId="{3BF785A1-B29E-45E8-A1F6-8DF15726466F}"/>
    <dgm:cxn modelId="{1608B830-F672-4257-A75D-1C0E10A1520C}" srcId="{D9C271F7-8695-452B-B455-6BD8BEA32B00}" destId="{4ECDBC62-3BB6-4CAB-9045-F8581190A06A}" srcOrd="2" destOrd="0" parTransId="{D6A049A1-C3D7-4440-9825-15C9AC5D6832}" sibTransId="{44A7477F-3DAA-4608-A1C5-C90A3E26370F}"/>
    <dgm:cxn modelId="{6CED6733-BA3C-4D1B-94B5-EE2BEFC97346}" type="presOf" srcId="{AF290C6B-ED5D-41E4-9CC2-E3DCDB187F92}" destId="{16F56BF3-72E9-47C6-8334-D6CFE821189F}" srcOrd="0" destOrd="4" presId="urn:microsoft.com/office/officeart/2005/8/layout/hList1"/>
    <dgm:cxn modelId="{3EEEAD38-68DE-407F-BC4D-BB56698B311E}" type="presOf" srcId="{620189C1-46C5-460E-BBEC-DF0C0CFB7EB4}" destId="{1369BE73-CF4C-49CF-B939-21E7CF4024AE}" srcOrd="0" destOrd="3" presId="urn:microsoft.com/office/officeart/2005/8/layout/hList1"/>
    <dgm:cxn modelId="{B5F4E438-4926-4159-8A05-79E15BFCACFB}" srcId="{3DC7BA0B-6B5F-4F38-948E-13BDFD2133DF}" destId="{1747DFBD-809D-4A00-9016-D8C0F04F98B0}" srcOrd="2" destOrd="0" parTransId="{6C1BAA52-A1FD-469D-8FD9-3F66C43F9E0C}" sibTransId="{ECF8B456-E76C-4453-9D7B-85DC927CB71F}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880BDE67-231F-43A0-A7A0-94D5484B8F7C}" type="presOf" srcId="{F6C85FF1-8204-427D-B4A8-1C565B6BA5DF}" destId="{1369BE73-CF4C-49CF-B939-21E7CF4024AE}" srcOrd="0" destOrd="5" presId="urn:microsoft.com/office/officeart/2005/8/layout/hList1"/>
    <dgm:cxn modelId="{A1CA5A6F-5719-4DDF-AFA8-03CB8D6A9CBF}" type="presOf" srcId="{1747DFBD-809D-4A00-9016-D8C0F04F98B0}" destId="{1369BE73-CF4C-49CF-B939-21E7CF4024AE}" srcOrd="0" destOrd="2" presId="urn:microsoft.com/office/officeart/2005/8/layout/hList1"/>
    <dgm:cxn modelId="{FADF9350-7F80-4E3E-A280-23BF3B49E5E7}" type="presOf" srcId="{D489715C-664C-4D44-B58D-313D0E372580}" destId="{16F56BF3-72E9-47C6-8334-D6CFE821189F}" srcOrd="0" destOrd="1" presId="urn:microsoft.com/office/officeart/2005/8/layout/hList1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9BC53E73-767F-47EB-9899-8AFFC088A3AF}" type="presOf" srcId="{0EAD2902-B12B-4C5B-A0C0-6D8817D3B975}" destId="{1369BE73-CF4C-49CF-B939-21E7CF4024AE}" srcOrd="0" destOrd="0" presId="urn:microsoft.com/office/officeart/2005/8/layout/hList1"/>
    <dgm:cxn modelId="{258DDD74-79D3-4473-A052-9767D2FE41E6}" srcId="{3DC7BA0B-6B5F-4F38-948E-13BDFD2133DF}" destId="{1942D5E8-EFAA-467F-94D9-D8F5BE6B5A20}" srcOrd="6" destOrd="0" parTransId="{5913219B-189B-4D7B-BAB2-C606B3B4A954}" sibTransId="{F539A039-6308-4821-9DDB-B3170D28E89D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F913328D-EA98-4AFF-86EC-F323E14B326E}" type="presOf" srcId="{4ECDBC62-3BB6-4CAB-9045-F8581190A06A}" destId="{16F56BF3-72E9-47C6-8334-D6CFE821189F}" srcOrd="0" destOrd="2" presId="urn:microsoft.com/office/officeart/2005/8/layout/hList1"/>
    <dgm:cxn modelId="{59AE8690-32FD-48D7-BB1A-317AF3E463FD}" type="presOf" srcId="{FB620181-AF2E-4578-AC90-2F45DB154B19}" destId="{1369BE73-CF4C-49CF-B939-21E7CF4024AE}" srcOrd="0" destOrd="1" presId="urn:microsoft.com/office/officeart/2005/8/layout/hList1"/>
    <dgm:cxn modelId="{74508BA1-51AC-4828-837A-073EF1BE8B2C}" srcId="{3DC7BA0B-6B5F-4F38-948E-13BDFD2133DF}" destId="{209124BC-E472-4570-ABA4-890A6DC6DD83}" srcOrd="7" destOrd="0" parTransId="{69A8A079-C88F-416B-AF1E-6A36C0F9BC5D}" sibTransId="{0E826225-B0D3-4D98-A323-F49ED40D34B7}"/>
    <dgm:cxn modelId="{43C01DA3-ADD2-499C-A262-D53EF65E1A24}" type="presOf" srcId="{209124BC-E472-4570-ABA4-890A6DC6DD83}" destId="{1369BE73-CF4C-49CF-B939-21E7CF4024AE}" srcOrd="0" destOrd="7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3DABA9B4-21C9-412B-B55A-95C4C3368D4C}" srcId="{3DC7BA0B-6B5F-4F38-948E-13BDFD2133DF}" destId="{FB620181-AF2E-4578-AC90-2F45DB154B19}" srcOrd="1" destOrd="0" parTransId="{2D966FD3-9875-45B8-ABA1-B972626CABAF}" sibTransId="{5A1D46F1-F29F-42A4-8072-16355BFFA7A4}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1343E9D1-090D-41A4-A56C-FCCE31822E24}" type="presOf" srcId="{22D3D337-4463-4255-9477-A5A0D7939457}" destId="{16F56BF3-72E9-47C6-8334-D6CFE821189F}" srcOrd="0" destOrd="3" presId="urn:microsoft.com/office/officeart/2005/8/layout/hList1"/>
    <dgm:cxn modelId="{4EAD4BD2-DBD4-4F35-866E-862182B9F7CF}" srcId="{3DC7BA0B-6B5F-4F38-948E-13BDFD2133DF}" destId="{F6C85FF1-8204-427D-B4A8-1C565B6BA5DF}" srcOrd="5" destOrd="0" parTransId="{C051E504-BA72-4C73-A77F-2B52BB183665}" sibTransId="{EBC5138A-6BF0-4B1B-A5C1-177123D3AEFE}"/>
    <dgm:cxn modelId="{426CDAD8-E4DE-4F87-B445-B15838CDFE6F}" srcId="{3DC7BA0B-6B5F-4F38-948E-13BDFD2133DF}" destId="{13BAF4D5-2538-4D8B-80D7-78E4F451760C}" srcOrd="4" destOrd="0" parTransId="{E2720024-F4B9-4532-B673-7545D67D838D}" sibTransId="{05CB5DC3-1757-4E91-96FC-B52358789C27}"/>
    <dgm:cxn modelId="{DF0B0FE1-6C73-47E2-9761-92A3D2676266}" srcId="{D9C271F7-8695-452B-B455-6BD8BEA32B00}" destId="{22D3D337-4463-4255-9477-A5A0D7939457}" srcOrd="3" destOrd="0" parTransId="{4F6D1002-A93E-444E-811A-26F94627AEBD}" sibTransId="{937FF9BB-04DB-4633-8B7C-B4FF29FC2A0E}"/>
    <dgm:cxn modelId="{69B937E2-943D-4F22-878B-23BB9B67CC72}" srcId="{D9C271F7-8695-452B-B455-6BD8BEA32B00}" destId="{D489715C-664C-4D44-B58D-313D0E372580}" srcOrd="1" destOrd="0" parTransId="{FB3258A8-1A75-4296-8670-4161A741FF7E}" sibTransId="{3139D188-8524-44D6-B4C1-C5C47CEFAD28}"/>
    <dgm:cxn modelId="{D5C247F7-816D-4EDE-9064-FCB35D53A5E3}" type="presOf" srcId="{1942D5E8-EFAA-467F-94D9-D8F5BE6B5A20}" destId="{1369BE73-CF4C-49CF-B939-21E7CF4024AE}" srcOrd="0" destOrd="6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5E0C8248-9537-4FA7-AA83-813A414CA88D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2000" b="0" dirty="0">
            <a:latin typeface="Gotham Narrow Bold"/>
          </a:endParaRPr>
        </a:p>
      </dgm:t>
    </dgm:pt>
    <dgm:pt modelId="{5368DA2F-04AA-463A-8924-CE46758F5C0B}" type="parTrans" cxnId="{68F52F64-3F5B-457A-8E32-0089942384CC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491666E0-B3B8-4649-8F51-73822BA06D6A}" type="sibTrans" cxnId="{68F52F64-3F5B-457A-8E32-0089942384CC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/>
      <dgm:spPr/>
      <dgm:t>
        <a:bodyPr/>
        <a:lstStyle/>
        <a:p>
          <a:pPr algn="ctr">
            <a:buNone/>
          </a:pPr>
          <a:r>
            <a:rPr lang="pl-PL" b="0" i="0" u="none" dirty="0">
              <a:latin typeface="Gotham Narrow Bold"/>
            </a:rPr>
            <a:t>CHEM 1414 / CHEM 1215</a:t>
          </a:r>
          <a:endParaRPr lang="en-US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AC032B69-4B8B-4445-86CF-EB9E79F4600F}">
      <dgm:prSet phldrT="[Text]"/>
      <dgm:spPr/>
      <dgm:t>
        <a:bodyPr/>
        <a:lstStyle/>
        <a:p>
          <a:pPr algn="ctr">
            <a:buNone/>
          </a:pPr>
          <a:r>
            <a:rPr lang="en-US" dirty="0">
              <a:latin typeface="Gotham Narrow Bold"/>
            </a:rPr>
            <a:t>MATH 2163</a:t>
          </a:r>
        </a:p>
      </dgm:t>
    </dgm:pt>
    <dgm:pt modelId="{B598A65F-FB45-4C2E-9855-61D2F632EE0D}" type="parTrans" cxnId="{4C6226BC-2F95-45DA-9944-B4B6DF0B67F8}">
      <dgm:prSet/>
      <dgm:spPr/>
      <dgm:t>
        <a:bodyPr/>
        <a:lstStyle/>
        <a:p>
          <a:endParaRPr lang="en-US"/>
        </a:p>
      </dgm:t>
    </dgm:pt>
    <dgm:pt modelId="{CF1A95DA-53EA-42CE-A9E5-EDFDB4FAE018}" type="sibTrans" cxnId="{4C6226BC-2F95-45DA-9944-B4B6DF0B67F8}">
      <dgm:prSet/>
      <dgm:spPr/>
      <dgm:t>
        <a:bodyPr/>
        <a:lstStyle/>
        <a:p>
          <a:endParaRPr lang="en-US"/>
        </a:p>
      </dgm:t>
    </dgm:pt>
    <dgm:pt modelId="{A6D1AA98-5943-4F06-A0BE-009DB3BCCA8B}">
      <dgm:prSet phldrT="[Text]"/>
      <dgm:spPr/>
      <dgm:t>
        <a:bodyPr/>
        <a:lstStyle/>
        <a:p>
          <a:pPr algn="ctr">
            <a:buNone/>
          </a:pPr>
          <a:r>
            <a:rPr lang="en-US" dirty="0">
              <a:latin typeface="Gotham Narrow Bold"/>
            </a:rPr>
            <a:t>ENSC 3233 / MET 3313</a:t>
          </a:r>
        </a:p>
      </dgm:t>
    </dgm:pt>
    <dgm:pt modelId="{2BCD0582-21D0-438E-AE8B-45D21C470978}" type="parTrans" cxnId="{C8038AE9-38F5-4CCF-A751-A1720DD01A4D}">
      <dgm:prSet/>
      <dgm:spPr/>
      <dgm:t>
        <a:bodyPr/>
        <a:lstStyle/>
        <a:p>
          <a:endParaRPr lang="en-US"/>
        </a:p>
      </dgm:t>
    </dgm:pt>
    <dgm:pt modelId="{4CDAB32B-DBCC-45CB-B7FE-BE2993F82578}" type="sibTrans" cxnId="{C8038AE9-38F5-4CCF-A751-A1720DD01A4D}">
      <dgm:prSet/>
      <dgm:spPr/>
      <dgm:t>
        <a:bodyPr/>
        <a:lstStyle/>
        <a:p>
          <a:endParaRPr lang="en-US"/>
        </a:p>
      </dgm:t>
    </dgm:pt>
    <dgm:pt modelId="{EEBA01CE-00A5-4D1C-937E-6547E13E70D8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dirty="0">
              <a:latin typeface="Gotham Narrow Bold"/>
            </a:rPr>
            <a:t>ENSC 2113 / GENT 2323</a:t>
          </a:r>
        </a:p>
      </dgm:t>
    </dgm:pt>
    <dgm:pt modelId="{9BC1C69A-32D2-4A8D-B353-A519FDC6C52F}" type="parTrans" cxnId="{608A2D3A-897F-4AD5-B457-5CA5B406749E}">
      <dgm:prSet/>
      <dgm:spPr/>
      <dgm:t>
        <a:bodyPr/>
        <a:lstStyle/>
        <a:p>
          <a:endParaRPr lang="en-US"/>
        </a:p>
      </dgm:t>
    </dgm:pt>
    <dgm:pt modelId="{E050B79C-A108-4548-BA53-69B544E3F760}" type="sibTrans" cxnId="{608A2D3A-897F-4AD5-B457-5CA5B406749E}">
      <dgm:prSet/>
      <dgm:spPr/>
      <dgm:t>
        <a:bodyPr/>
        <a:lstStyle/>
        <a:p>
          <a:endParaRPr lang="en-US"/>
        </a:p>
      </dgm:t>
    </dgm:pt>
    <dgm:pt modelId="{FAA9E02C-5617-4B8B-8D85-DE6F000176CD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dirty="0">
              <a:latin typeface="Gotham Narrow Bold"/>
            </a:rPr>
            <a:t>CHE 2033</a:t>
          </a:r>
          <a:endParaRPr lang="en-US" sz="2000" b="0" dirty="0">
            <a:latin typeface="Gotham Narrow Bold"/>
          </a:endParaRPr>
        </a:p>
      </dgm:t>
    </dgm:pt>
    <dgm:pt modelId="{0223A0E7-5428-4396-AD16-E089E9E94550}" type="parTrans" cxnId="{C8766CB3-395C-45BA-AE75-5AAFD51B1762}">
      <dgm:prSet/>
      <dgm:spPr/>
      <dgm:t>
        <a:bodyPr/>
        <a:lstStyle/>
        <a:p>
          <a:endParaRPr lang="en-US"/>
        </a:p>
      </dgm:t>
    </dgm:pt>
    <dgm:pt modelId="{3E9A769B-F383-4914-9DF9-3AAE9C2CF5E6}" type="sibTrans" cxnId="{C8766CB3-395C-45BA-AE75-5AAFD51B1762}">
      <dgm:prSet/>
      <dgm:spPr/>
      <dgm:t>
        <a:bodyPr/>
        <a:lstStyle/>
        <a:p>
          <a:endParaRPr lang="en-US"/>
        </a:p>
      </dgm:t>
    </dgm:pt>
    <dgm:pt modelId="{8AA6BC12-145A-45B9-B83C-B0BB2CAB38D6}">
      <dgm:prSet phldrT="[Text]"/>
      <dgm:spPr/>
      <dgm:t>
        <a:bodyPr/>
        <a:lstStyle/>
        <a:p>
          <a:pPr algn="ctr">
            <a:buNone/>
          </a:pPr>
          <a:r>
            <a:rPr lang="en-US" b="0" dirty="0">
              <a:latin typeface="Gotham Narrow Bold"/>
            </a:rPr>
            <a:t>CHEM 1314 / CHEM 1215</a:t>
          </a:r>
          <a:endParaRPr lang="en-US" dirty="0">
            <a:latin typeface="Gotham Narrow Bold"/>
          </a:endParaRPr>
        </a:p>
      </dgm:t>
    </dgm:pt>
    <dgm:pt modelId="{F6CBB968-8B1D-4962-8FED-9AC0A5D9F9D6}" type="parTrans" cxnId="{28C549DC-E7B7-43CA-B5F5-3FB9696F632E}">
      <dgm:prSet/>
      <dgm:spPr/>
      <dgm:t>
        <a:bodyPr/>
        <a:lstStyle/>
        <a:p>
          <a:endParaRPr lang="en-US"/>
        </a:p>
      </dgm:t>
    </dgm:pt>
    <dgm:pt modelId="{F3D9C88E-A546-4455-9247-6AEEEFD9B1EE}" type="sibTrans" cxnId="{28C549DC-E7B7-43CA-B5F5-3FB9696F632E}">
      <dgm:prSet/>
      <dgm:spPr/>
      <dgm:t>
        <a:bodyPr/>
        <a:lstStyle/>
        <a:p>
          <a:endParaRPr lang="en-US"/>
        </a:p>
      </dgm:t>
    </dgm:pt>
    <dgm:pt modelId="{9C2E13B0-5B44-43FA-B7F3-E944B7497B2E}">
      <dgm:prSet/>
      <dgm:spPr/>
      <dgm:t>
        <a:bodyPr/>
        <a:lstStyle/>
        <a:p>
          <a:pPr algn="ctr">
            <a:buNone/>
          </a:pPr>
          <a:r>
            <a:rPr lang="en-US" b="0" dirty="0">
              <a:latin typeface="Gotham Narrow Bold"/>
            </a:rPr>
            <a:t>CHEM 1515</a:t>
          </a:r>
        </a:p>
      </dgm:t>
    </dgm:pt>
    <dgm:pt modelId="{9A1D3FB0-F396-44D6-8989-99C7D59B074F}" type="parTrans" cxnId="{0140B472-70A8-41A9-98A7-0F3E604521A0}">
      <dgm:prSet/>
      <dgm:spPr/>
      <dgm:t>
        <a:bodyPr/>
        <a:lstStyle/>
        <a:p>
          <a:endParaRPr lang="en-US"/>
        </a:p>
      </dgm:t>
    </dgm:pt>
    <dgm:pt modelId="{3A4CF9FC-B290-45BE-91D9-F087681A34B8}" type="sibTrans" cxnId="{0140B472-70A8-41A9-98A7-0F3E604521A0}">
      <dgm:prSet/>
      <dgm:spPr/>
      <dgm:t>
        <a:bodyPr/>
        <a:lstStyle/>
        <a:p>
          <a:endParaRPr lang="en-US"/>
        </a:p>
      </dgm:t>
    </dgm:pt>
    <dgm:pt modelId="{0AD6FD97-6277-4D4A-8684-67433BA0197F}">
      <dgm:prSet phldrT="[Text]"/>
      <dgm:spPr/>
      <dgm:t>
        <a:bodyPr/>
        <a:lstStyle/>
        <a:p>
          <a:pPr algn="ctr">
            <a:buNone/>
          </a:pPr>
          <a:r>
            <a:rPr lang="en-US" b="0" i="0" u="none" dirty="0">
              <a:latin typeface="Gotham Narrow Bold"/>
            </a:rPr>
            <a:t>MATH 2153 / MATH 2133</a:t>
          </a:r>
          <a:endParaRPr lang="en-US" dirty="0">
            <a:latin typeface="Gotham Narrow Bold"/>
          </a:endParaRPr>
        </a:p>
      </dgm:t>
    </dgm:pt>
    <dgm:pt modelId="{C4E80A55-D8C0-4455-AD45-272D0217E1F1}" type="parTrans" cxnId="{3F19C726-71EF-4CFF-BAEE-BE5BD7A9D554}">
      <dgm:prSet/>
      <dgm:spPr/>
      <dgm:t>
        <a:bodyPr/>
        <a:lstStyle/>
        <a:p>
          <a:endParaRPr lang="en-US"/>
        </a:p>
      </dgm:t>
    </dgm:pt>
    <dgm:pt modelId="{A32A0ED6-8571-4128-8218-0A499B255248}" type="sibTrans" cxnId="{3F19C726-71EF-4CFF-BAEE-BE5BD7A9D554}">
      <dgm:prSet/>
      <dgm:spPr/>
      <dgm:t>
        <a:bodyPr/>
        <a:lstStyle/>
        <a:p>
          <a:endParaRPr lang="en-US"/>
        </a:p>
      </dgm:t>
    </dgm:pt>
    <dgm:pt modelId="{4369111F-CAFF-4626-8341-B224C4FDF0DA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dirty="0">
              <a:latin typeface="Gotham Narrow Bold"/>
            </a:rPr>
            <a:t>MATH 2233</a:t>
          </a:r>
        </a:p>
      </dgm:t>
    </dgm:pt>
    <dgm:pt modelId="{D415645F-48DD-46FB-BA2F-1D70C3F21294}" type="parTrans" cxnId="{BF9D2AAC-1BAD-4D83-9131-C00EB56E4F71}">
      <dgm:prSet/>
      <dgm:spPr/>
      <dgm:t>
        <a:bodyPr/>
        <a:lstStyle/>
        <a:p>
          <a:endParaRPr lang="en-US"/>
        </a:p>
      </dgm:t>
    </dgm:pt>
    <dgm:pt modelId="{17CD124E-7E62-4DE8-A1F3-DC27DECC106E}" type="sibTrans" cxnId="{BF9D2AAC-1BAD-4D83-9131-C00EB56E4F71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 custLinFactNeighborX="-1" custLinFactNeighborY="424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227EDB1B-CA39-4846-8E3F-AC8E77C4CEEC}" type="presOf" srcId="{5E0C8248-9537-4FA7-AA83-813A414CA88D}" destId="{1369BE73-CF4C-49CF-B939-21E7CF4024AE}" srcOrd="0" destOrd="0" presId="urn:microsoft.com/office/officeart/2005/8/layout/hList1"/>
    <dgm:cxn modelId="{3F19C726-71EF-4CFF-BAEE-BE5BD7A9D554}" srcId="{D9C271F7-8695-452B-B455-6BD8BEA32B00}" destId="{0AD6FD97-6277-4D4A-8684-67433BA0197F}" srcOrd="4" destOrd="0" parTransId="{C4E80A55-D8C0-4455-AD45-272D0217E1F1}" sibTransId="{A32A0ED6-8571-4128-8218-0A499B255248}"/>
    <dgm:cxn modelId="{608A2D3A-897F-4AD5-B457-5CA5B406749E}" srcId="{3DC7BA0B-6B5F-4F38-948E-13BDFD2133DF}" destId="{EEBA01CE-00A5-4D1C-937E-6547E13E70D8}" srcOrd="2" destOrd="0" parTransId="{9BC1C69A-32D2-4A8D-B353-A519FDC6C52F}" sibTransId="{E050B79C-A108-4548-BA53-69B544E3F760}"/>
    <dgm:cxn modelId="{5EF08F3B-6E28-46C1-8231-C37E56D82EA8}" type="presOf" srcId="{EEBA01CE-00A5-4D1C-937E-6547E13E70D8}" destId="{1369BE73-CF4C-49CF-B939-21E7CF4024AE}" srcOrd="0" destOrd="2" presId="urn:microsoft.com/office/officeart/2005/8/layout/hList1"/>
    <dgm:cxn modelId="{68F52F64-3F5B-457A-8E32-0089942384CC}" srcId="{3DC7BA0B-6B5F-4F38-948E-13BDFD2133DF}" destId="{5E0C8248-9537-4FA7-AA83-813A414CA88D}" srcOrd="0" destOrd="0" parTransId="{5368DA2F-04AA-463A-8924-CE46758F5C0B}" sibTransId="{491666E0-B3B8-4649-8F51-73822BA06D6A}"/>
    <dgm:cxn modelId="{A16B0065-51F0-4F27-AD61-6BFF92A7AA66}" type="presOf" srcId="{8602C79E-3534-4279-BF5B-63DF5387B05E}" destId="{16F56BF3-72E9-47C6-8334-D6CFE821189F}" srcOrd="0" destOrd="2" presId="urn:microsoft.com/office/officeart/2005/8/layout/hList1"/>
    <dgm:cxn modelId="{9370ED67-D27B-4880-9940-C0517C363187}" type="presOf" srcId="{0AD6FD97-6277-4D4A-8684-67433BA0197F}" destId="{16F56BF3-72E9-47C6-8334-D6CFE821189F}" srcOrd="0" destOrd="4" presId="urn:microsoft.com/office/officeart/2005/8/layout/hList1"/>
    <dgm:cxn modelId="{41AD2D4B-623A-4434-AFAF-F32085091447}" type="presOf" srcId="{9C2E13B0-5B44-43FA-B7F3-E944B7497B2E}" destId="{16F56BF3-72E9-47C6-8334-D6CFE821189F}" srcOrd="0" destOrd="1" presId="urn:microsoft.com/office/officeart/2005/8/layout/hList1"/>
    <dgm:cxn modelId="{5CE3FD6D-545B-4268-986B-B49160F81C01}" type="presOf" srcId="{4369111F-CAFF-4626-8341-B224C4FDF0DA}" destId="{1369BE73-CF4C-49CF-B939-21E7CF4024AE}" srcOrd="0" destOrd="1" presId="urn:microsoft.com/office/officeart/2005/8/layout/hList1"/>
    <dgm:cxn modelId="{6DBF6A72-7B47-4351-B2E4-DFB62475B3CE}" type="presOf" srcId="{AC032B69-4B8B-4445-86CF-EB9E79F4600F}" destId="{16F56BF3-72E9-47C6-8334-D6CFE821189F}" srcOrd="0" destOrd="5" presId="urn:microsoft.com/office/officeart/2005/8/layout/hList1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0140B472-70A8-41A9-98A7-0F3E604521A0}" srcId="{D9C271F7-8695-452B-B455-6BD8BEA32B00}" destId="{9C2E13B0-5B44-43FA-B7F3-E944B7497B2E}" srcOrd="1" destOrd="0" parTransId="{9A1D3FB0-F396-44D6-8989-99C7D59B074F}" sibTransId="{3A4CF9FC-B290-45BE-91D9-F087681A34B8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B33C739C-1D04-48BA-B1C0-0CDCE065B950}" type="presOf" srcId="{8AA6BC12-145A-45B9-B83C-B0BB2CAB38D6}" destId="{16F56BF3-72E9-47C6-8334-D6CFE821189F}" srcOrd="0" destOrd="0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BF9D2AAC-1BAD-4D83-9131-C00EB56E4F71}" srcId="{3DC7BA0B-6B5F-4F38-948E-13BDFD2133DF}" destId="{4369111F-CAFF-4626-8341-B224C4FDF0DA}" srcOrd="1" destOrd="0" parTransId="{D415645F-48DD-46FB-BA2F-1D70C3F21294}" sibTransId="{17CD124E-7E62-4DE8-A1F3-DC27DECC106E}"/>
    <dgm:cxn modelId="{C8766CB3-395C-45BA-AE75-5AAFD51B1762}" srcId="{3DC7BA0B-6B5F-4F38-948E-13BDFD2133DF}" destId="{FAA9E02C-5617-4B8B-8D85-DE6F000176CD}" srcOrd="3" destOrd="0" parTransId="{0223A0E7-5428-4396-AD16-E089E9E94550}" sibTransId="{3E9A769B-F383-4914-9DF9-3AAE9C2CF5E6}"/>
    <dgm:cxn modelId="{4C6226BC-2F95-45DA-9944-B4B6DF0B67F8}" srcId="{D9C271F7-8695-452B-B455-6BD8BEA32B00}" destId="{AC032B69-4B8B-4445-86CF-EB9E79F4600F}" srcOrd="5" destOrd="0" parTransId="{B598A65F-FB45-4C2E-9855-61D2F632EE0D}" sibTransId="{CF1A95DA-53EA-42CE-A9E5-EDFDB4FAE018}"/>
    <dgm:cxn modelId="{CFB3F7C2-BAA7-4921-858B-371B07DC2C69}" type="presOf" srcId="{FAA9E02C-5617-4B8B-8D85-DE6F000176CD}" destId="{1369BE73-CF4C-49CF-B939-21E7CF4024AE}" srcOrd="0" destOrd="3" presId="urn:microsoft.com/office/officeart/2005/8/layout/hList1"/>
    <dgm:cxn modelId="{352A6FCB-433C-4F5C-981A-0C2617D9AAC2}" type="presOf" srcId="{A6D1AA98-5943-4F06-A0BE-009DB3BCCA8B}" destId="{16F56BF3-72E9-47C6-8334-D6CFE821189F}" srcOrd="0" destOrd="3" presId="urn:microsoft.com/office/officeart/2005/8/layout/hList1"/>
    <dgm:cxn modelId="{3D3351CB-9B68-4110-AB1A-CBE784E98BF6}" srcId="{D9C271F7-8695-452B-B455-6BD8BEA32B00}" destId="{8602C79E-3534-4279-BF5B-63DF5387B05E}" srcOrd="2" destOrd="0" parTransId="{258F4678-DE96-4026-8FE5-BA8CCAFEFAD1}" sibTransId="{D227DF79-B3C5-4BAF-8D8D-F236E7DFB903}"/>
    <dgm:cxn modelId="{28C549DC-E7B7-43CA-B5F5-3FB9696F632E}" srcId="{D9C271F7-8695-452B-B455-6BD8BEA32B00}" destId="{8AA6BC12-145A-45B9-B83C-B0BB2CAB38D6}" srcOrd="0" destOrd="0" parTransId="{F6CBB968-8B1D-4962-8FED-9AC0A5D9F9D6}" sibTransId="{F3D9C88E-A546-4455-9247-6AEEEFD9B1EE}"/>
    <dgm:cxn modelId="{C8038AE9-38F5-4CCF-A751-A1720DD01A4D}" srcId="{D9C271F7-8695-452B-B455-6BD8BEA32B00}" destId="{A6D1AA98-5943-4F06-A0BE-009DB3BCCA8B}" srcOrd="3" destOrd="0" parTransId="{2BCD0582-21D0-438E-AE8B-45D21C470978}" sibTransId="{4CDAB32B-DBCC-45CB-B7FE-BE2993F82578}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5E0C8248-9537-4FA7-AA83-813A414CA88D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dirty="0">
              <a:latin typeface="Gotham Narrow Bold"/>
            </a:rPr>
            <a:t>CHEM 1314 / CHEM 1215</a:t>
          </a:r>
        </a:p>
      </dgm:t>
    </dgm:pt>
    <dgm:pt modelId="{5368DA2F-04AA-463A-8924-CE46758F5C0B}" type="parTrans" cxnId="{68F52F64-3F5B-457A-8E32-0089942384CC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491666E0-B3B8-4649-8F51-73822BA06D6A}" type="sibTrans" cxnId="{68F52F64-3F5B-457A-8E32-0089942384CC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/>
      <dgm:spPr/>
      <dgm:t>
        <a:bodyPr/>
        <a:lstStyle/>
        <a:p>
          <a:pPr algn="ctr">
            <a:buNone/>
          </a:pPr>
          <a:r>
            <a:rPr lang="pl-PL" b="0" i="0" u="none" dirty="0">
              <a:latin typeface="Gotham Narrow Bold"/>
            </a:rPr>
            <a:t>CHEM 1414 / CHEM 1215</a:t>
          </a:r>
          <a:endParaRPr lang="en-US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B8EB7BEF-F5E5-4882-8471-43E027AA89CF}">
      <dgm:prSet phldrT="[Text]"/>
      <dgm:spPr/>
      <dgm:t>
        <a:bodyPr/>
        <a:lstStyle/>
        <a:p>
          <a:pPr algn="ctr">
            <a:buNone/>
          </a:pPr>
          <a:r>
            <a:rPr lang="en-US" b="0" i="0" u="none" dirty="0">
              <a:latin typeface="Gotham Narrow Bold"/>
            </a:rPr>
            <a:t>ENSC 2213 / GENT 3433</a:t>
          </a:r>
          <a:endParaRPr lang="en-US" dirty="0">
            <a:latin typeface="Gotham Narrow Bold"/>
          </a:endParaRPr>
        </a:p>
      </dgm:t>
    </dgm:pt>
    <dgm:pt modelId="{8B2B7384-C406-4049-B73A-806E64508D41}" type="parTrans" cxnId="{3AA29935-C83D-4964-9B60-DB9F35C264FF}">
      <dgm:prSet/>
      <dgm:spPr/>
      <dgm:t>
        <a:bodyPr/>
        <a:lstStyle/>
        <a:p>
          <a:endParaRPr lang="en-US"/>
        </a:p>
      </dgm:t>
    </dgm:pt>
    <dgm:pt modelId="{A862B518-CD0B-46D0-AE0B-BC3D472928BD}" type="sibTrans" cxnId="{3AA29935-C83D-4964-9B60-DB9F35C264FF}">
      <dgm:prSet/>
      <dgm:spPr/>
      <dgm:t>
        <a:bodyPr/>
        <a:lstStyle/>
        <a:p>
          <a:endParaRPr lang="en-US"/>
        </a:p>
      </dgm:t>
    </dgm:pt>
    <dgm:pt modelId="{7E9AEE14-6705-41A2-88AD-2642E334EB53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i="0" u="none" dirty="0">
              <a:latin typeface="Gotham Narrow Bold"/>
            </a:rPr>
            <a:t>MATH 2144 / MATH 2123</a:t>
          </a:r>
          <a:endParaRPr lang="en-US" sz="2000" b="0" dirty="0">
            <a:latin typeface="Gotham Narrow Bold"/>
          </a:endParaRPr>
        </a:p>
      </dgm:t>
    </dgm:pt>
    <dgm:pt modelId="{F5369AFB-0A58-4A58-ABBA-3ED1FC596A17}" type="parTrans" cxnId="{C8F565CF-21AC-4544-AF11-9D783A98E7B9}">
      <dgm:prSet/>
      <dgm:spPr/>
      <dgm:t>
        <a:bodyPr/>
        <a:lstStyle/>
        <a:p>
          <a:endParaRPr lang="en-US"/>
        </a:p>
      </dgm:t>
    </dgm:pt>
    <dgm:pt modelId="{3BE0296F-4A27-47BE-8FA2-931E15436D36}" type="sibTrans" cxnId="{C8F565CF-21AC-4544-AF11-9D783A98E7B9}">
      <dgm:prSet/>
      <dgm:spPr/>
      <dgm:t>
        <a:bodyPr/>
        <a:lstStyle/>
        <a:p>
          <a:endParaRPr lang="en-US"/>
        </a:p>
      </dgm:t>
    </dgm:pt>
    <dgm:pt modelId="{F53CE11A-C3CD-47AF-9739-F53FDA2E4D19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i="0" u="none" dirty="0">
              <a:latin typeface="Gotham Narrow Bold"/>
            </a:rPr>
            <a:t>MATH 2153 / MATH 2133</a:t>
          </a:r>
          <a:endParaRPr lang="en-US" sz="2000" b="0" dirty="0">
            <a:latin typeface="Gotham Narrow Bold"/>
          </a:endParaRPr>
        </a:p>
      </dgm:t>
    </dgm:pt>
    <dgm:pt modelId="{AE19B46D-6F30-427A-A823-56A484386802}" type="parTrans" cxnId="{CA602C04-151F-4819-8ADC-FFCFA4A32E9F}">
      <dgm:prSet/>
      <dgm:spPr/>
      <dgm:t>
        <a:bodyPr/>
        <a:lstStyle/>
        <a:p>
          <a:endParaRPr lang="en-US"/>
        </a:p>
      </dgm:t>
    </dgm:pt>
    <dgm:pt modelId="{6EF82C0F-36A8-4E3D-8CDE-0D2DB955ACAE}" type="sibTrans" cxnId="{CA602C04-151F-4819-8ADC-FFCFA4A32E9F}">
      <dgm:prSet/>
      <dgm:spPr/>
      <dgm:t>
        <a:bodyPr/>
        <a:lstStyle/>
        <a:p>
          <a:endParaRPr lang="en-US"/>
        </a:p>
      </dgm:t>
    </dgm:pt>
    <dgm:pt modelId="{7AF5302D-E832-4BDF-A1B7-FD057E49C047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dirty="0">
              <a:latin typeface="Gotham Narrow Bold"/>
            </a:rPr>
            <a:t>CHEM 1515</a:t>
          </a:r>
        </a:p>
      </dgm:t>
    </dgm:pt>
    <dgm:pt modelId="{CE62AD4A-2450-4F20-B0A3-7A56BBF83855}" type="parTrans" cxnId="{C9EAB254-3021-4015-86B6-8BDD004031FD}">
      <dgm:prSet/>
      <dgm:spPr/>
      <dgm:t>
        <a:bodyPr/>
        <a:lstStyle/>
        <a:p>
          <a:endParaRPr lang="en-US"/>
        </a:p>
      </dgm:t>
    </dgm:pt>
    <dgm:pt modelId="{9B827580-1092-4710-B097-27BF2BA79CDE}" type="sibTrans" cxnId="{C9EAB254-3021-4015-86B6-8BDD004031FD}">
      <dgm:prSet/>
      <dgm:spPr/>
      <dgm:t>
        <a:bodyPr/>
        <a:lstStyle/>
        <a:p>
          <a:endParaRPr lang="en-US"/>
        </a:p>
      </dgm:t>
    </dgm:pt>
    <dgm:pt modelId="{AC032B69-4B8B-4445-86CF-EB9E79F4600F}">
      <dgm:prSet phldrT="[Text]"/>
      <dgm:spPr/>
      <dgm:t>
        <a:bodyPr/>
        <a:lstStyle/>
        <a:p>
          <a:pPr algn="ctr">
            <a:buNone/>
          </a:pPr>
          <a:r>
            <a:rPr lang="en-US" dirty="0">
              <a:latin typeface="Gotham Narrow Bold"/>
            </a:rPr>
            <a:t>MATH 2163</a:t>
          </a:r>
        </a:p>
      </dgm:t>
    </dgm:pt>
    <dgm:pt modelId="{B598A65F-FB45-4C2E-9855-61D2F632EE0D}" type="parTrans" cxnId="{4C6226BC-2F95-45DA-9944-B4B6DF0B67F8}">
      <dgm:prSet/>
      <dgm:spPr/>
      <dgm:t>
        <a:bodyPr/>
        <a:lstStyle/>
        <a:p>
          <a:endParaRPr lang="en-US"/>
        </a:p>
      </dgm:t>
    </dgm:pt>
    <dgm:pt modelId="{CF1A95DA-53EA-42CE-A9E5-EDFDB4FAE018}" type="sibTrans" cxnId="{4C6226BC-2F95-45DA-9944-B4B6DF0B67F8}">
      <dgm:prSet/>
      <dgm:spPr/>
      <dgm:t>
        <a:bodyPr/>
        <a:lstStyle/>
        <a:p>
          <a:endParaRPr lang="en-US"/>
        </a:p>
      </dgm:t>
    </dgm:pt>
    <dgm:pt modelId="{67290489-04C5-40A9-90A6-3EF68F4FF37B}">
      <dgm:prSet phldrT="[Text]"/>
      <dgm:spPr/>
      <dgm:t>
        <a:bodyPr/>
        <a:lstStyle/>
        <a:p>
          <a:pPr algn="ctr">
            <a:buNone/>
          </a:pPr>
          <a:r>
            <a:rPr lang="en-US" dirty="0">
              <a:latin typeface="Gotham Narrow Bold"/>
            </a:rPr>
            <a:t>CHE 2033</a:t>
          </a:r>
        </a:p>
      </dgm:t>
    </dgm:pt>
    <dgm:pt modelId="{A924CAB0-C1BD-418E-99D6-FAA605E65430}" type="parTrans" cxnId="{39DEF59A-3B95-452C-BE2D-6F90FC3C9378}">
      <dgm:prSet/>
      <dgm:spPr/>
      <dgm:t>
        <a:bodyPr/>
        <a:lstStyle/>
        <a:p>
          <a:endParaRPr lang="en-US"/>
        </a:p>
      </dgm:t>
    </dgm:pt>
    <dgm:pt modelId="{E7B36BFE-CEE8-4BF4-8720-94CB92078CA8}" type="sibTrans" cxnId="{39DEF59A-3B95-452C-BE2D-6F90FC3C9378}">
      <dgm:prSet/>
      <dgm:spPr/>
      <dgm:t>
        <a:bodyPr/>
        <a:lstStyle/>
        <a:p>
          <a:endParaRPr lang="en-US"/>
        </a:p>
      </dgm:t>
    </dgm:pt>
    <dgm:pt modelId="{AE02E58E-8577-4295-9476-2CFE17446C30}">
      <dgm:prSet phldrT="[Text]"/>
      <dgm:spPr/>
      <dgm:t>
        <a:bodyPr/>
        <a:lstStyle/>
        <a:p>
          <a:pPr algn="ctr">
            <a:buNone/>
          </a:pPr>
          <a:r>
            <a:rPr lang="en-US" dirty="0">
              <a:latin typeface="Gotham Narrow Bold"/>
            </a:rPr>
            <a:t>MATH 2233</a:t>
          </a:r>
        </a:p>
      </dgm:t>
    </dgm:pt>
    <dgm:pt modelId="{F32DDD52-5FA5-450D-B689-B9732CD83C5C}" type="parTrans" cxnId="{5A4E2384-467B-4B30-879B-6CB8AAC63B4F}">
      <dgm:prSet/>
      <dgm:spPr/>
      <dgm:t>
        <a:bodyPr/>
        <a:lstStyle/>
        <a:p>
          <a:endParaRPr lang="en-US"/>
        </a:p>
      </dgm:t>
    </dgm:pt>
    <dgm:pt modelId="{3C1DF142-74AC-457D-8F5A-9D51E4119841}" type="sibTrans" cxnId="{5A4E2384-467B-4B30-879B-6CB8AAC63B4F}">
      <dgm:prSet/>
      <dgm:spPr/>
      <dgm:t>
        <a:bodyPr/>
        <a:lstStyle/>
        <a:p>
          <a:endParaRPr lang="en-US"/>
        </a:p>
      </dgm:t>
    </dgm:pt>
    <dgm:pt modelId="{A6D1AA98-5943-4F06-A0BE-009DB3BCCA8B}">
      <dgm:prSet phldrT="[Text]"/>
      <dgm:spPr/>
      <dgm:t>
        <a:bodyPr/>
        <a:lstStyle/>
        <a:p>
          <a:pPr algn="ctr">
            <a:buNone/>
          </a:pPr>
          <a:r>
            <a:rPr lang="en-US" dirty="0">
              <a:latin typeface="Gotham Narrow Bold"/>
            </a:rPr>
            <a:t>ENSC 3233 / MET 3313</a:t>
          </a:r>
        </a:p>
      </dgm:t>
    </dgm:pt>
    <dgm:pt modelId="{2BCD0582-21D0-438E-AE8B-45D21C470978}" type="parTrans" cxnId="{C8038AE9-38F5-4CCF-A751-A1720DD01A4D}">
      <dgm:prSet/>
      <dgm:spPr/>
      <dgm:t>
        <a:bodyPr/>
        <a:lstStyle/>
        <a:p>
          <a:endParaRPr lang="en-US"/>
        </a:p>
      </dgm:t>
    </dgm:pt>
    <dgm:pt modelId="{4CDAB32B-DBCC-45CB-B7FE-BE2993F82578}" type="sibTrans" cxnId="{C8038AE9-38F5-4CCF-A751-A1720DD01A4D}">
      <dgm:prSet/>
      <dgm:spPr/>
      <dgm:t>
        <a:bodyPr/>
        <a:lstStyle/>
        <a:p>
          <a:endParaRPr lang="en-US"/>
        </a:p>
      </dgm:t>
    </dgm:pt>
    <dgm:pt modelId="{EEBA01CE-00A5-4D1C-937E-6547E13E70D8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b="0" dirty="0">
              <a:latin typeface="Gotham Narrow Bold"/>
            </a:rPr>
            <a:t>ENSC 2113 / GENT 2323</a:t>
          </a:r>
        </a:p>
      </dgm:t>
    </dgm:pt>
    <dgm:pt modelId="{9BC1C69A-32D2-4A8D-B353-A519FDC6C52F}" type="parTrans" cxnId="{608A2D3A-897F-4AD5-B457-5CA5B406749E}">
      <dgm:prSet/>
      <dgm:spPr/>
      <dgm:t>
        <a:bodyPr/>
        <a:lstStyle/>
        <a:p>
          <a:endParaRPr lang="en-US"/>
        </a:p>
      </dgm:t>
    </dgm:pt>
    <dgm:pt modelId="{E050B79C-A108-4548-BA53-69B544E3F760}" type="sibTrans" cxnId="{608A2D3A-897F-4AD5-B457-5CA5B406749E}">
      <dgm:prSet/>
      <dgm:spPr/>
      <dgm:t>
        <a:bodyPr/>
        <a:lstStyle/>
        <a:p>
          <a:endParaRPr lang="en-US"/>
        </a:p>
      </dgm:t>
    </dgm:pt>
    <dgm:pt modelId="{FAA9E02C-5617-4B8B-8D85-DE6F000176CD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2000" b="0" dirty="0">
            <a:latin typeface="Gotham Narrow Bold"/>
          </a:endParaRPr>
        </a:p>
      </dgm:t>
    </dgm:pt>
    <dgm:pt modelId="{0223A0E7-5428-4396-AD16-E089E9E94550}" type="parTrans" cxnId="{C8766CB3-395C-45BA-AE75-5AAFD51B1762}">
      <dgm:prSet/>
      <dgm:spPr/>
      <dgm:t>
        <a:bodyPr/>
        <a:lstStyle/>
        <a:p>
          <a:endParaRPr lang="en-US"/>
        </a:p>
      </dgm:t>
    </dgm:pt>
    <dgm:pt modelId="{3E9A769B-F383-4914-9DF9-3AAE9C2CF5E6}" type="sibTrans" cxnId="{C8766CB3-395C-45BA-AE75-5AAFD51B1762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CA602C04-151F-4819-8ADC-FFCFA4A32E9F}" srcId="{3DC7BA0B-6B5F-4F38-948E-13BDFD2133DF}" destId="{F53CE11A-C3CD-47AF-9739-F53FDA2E4D19}" srcOrd="3" destOrd="0" parTransId="{AE19B46D-6F30-427A-A823-56A484386802}" sibTransId="{6EF82C0F-36A8-4E3D-8CDE-0D2DB955ACAE}"/>
    <dgm:cxn modelId="{49BB4E0F-006B-4009-8E67-787AABFDF2FF}" type="presOf" srcId="{7E9AEE14-6705-41A2-88AD-2642E334EB53}" destId="{1369BE73-CF4C-49CF-B939-21E7CF4024AE}" srcOrd="0" destOrd="2" presId="urn:microsoft.com/office/officeart/2005/8/layout/hList1"/>
    <dgm:cxn modelId="{227EDB1B-CA39-4846-8E3F-AC8E77C4CEEC}" type="presOf" srcId="{5E0C8248-9537-4FA7-AA83-813A414CA88D}" destId="{1369BE73-CF4C-49CF-B939-21E7CF4024AE}" srcOrd="0" destOrd="0" presId="urn:microsoft.com/office/officeart/2005/8/layout/hList1"/>
    <dgm:cxn modelId="{3AA29935-C83D-4964-9B60-DB9F35C264FF}" srcId="{D9C271F7-8695-452B-B455-6BD8BEA32B00}" destId="{B8EB7BEF-F5E5-4882-8471-43E027AA89CF}" srcOrd="1" destOrd="0" parTransId="{8B2B7384-C406-4049-B73A-806E64508D41}" sibTransId="{A862B518-CD0B-46D0-AE0B-BC3D472928BD}"/>
    <dgm:cxn modelId="{608A2D3A-897F-4AD5-B457-5CA5B406749E}" srcId="{3DC7BA0B-6B5F-4F38-948E-13BDFD2133DF}" destId="{EEBA01CE-00A5-4D1C-937E-6547E13E70D8}" srcOrd="4" destOrd="0" parTransId="{9BC1C69A-32D2-4A8D-B353-A519FDC6C52F}" sibTransId="{E050B79C-A108-4548-BA53-69B544E3F760}"/>
    <dgm:cxn modelId="{5EF08F3B-6E28-46C1-8231-C37E56D82EA8}" type="presOf" srcId="{EEBA01CE-00A5-4D1C-937E-6547E13E70D8}" destId="{1369BE73-CF4C-49CF-B939-21E7CF4024AE}" srcOrd="0" destOrd="4" presId="urn:microsoft.com/office/officeart/2005/8/layout/hList1"/>
    <dgm:cxn modelId="{68F52F64-3F5B-457A-8E32-0089942384CC}" srcId="{3DC7BA0B-6B5F-4F38-948E-13BDFD2133DF}" destId="{5E0C8248-9537-4FA7-AA83-813A414CA88D}" srcOrd="0" destOrd="0" parTransId="{5368DA2F-04AA-463A-8924-CE46758F5C0B}" sibTransId="{491666E0-B3B8-4649-8F51-73822BA06D6A}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F459CF66-3079-410D-AFD8-19BD5192047A}" type="presOf" srcId="{F53CE11A-C3CD-47AF-9739-F53FDA2E4D19}" destId="{1369BE73-CF4C-49CF-B939-21E7CF4024AE}" srcOrd="0" destOrd="3" presId="urn:microsoft.com/office/officeart/2005/8/layout/hList1"/>
    <dgm:cxn modelId="{9D2FDD67-E451-4558-B9D7-726E3C409776}" type="presOf" srcId="{B8EB7BEF-F5E5-4882-8471-43E027AA89CF}" destId="{16F56BF3-72E9-47C6-8334-D6CFE821189F}" srcOrd="0" destOrd="1" presId="urn:microsoft.com/office/officeart/2005/8/layout/hList1"/>
    <dgm:cxn modelId="{6DBF6A72-7B47-4351-B2E4-DFB62475B3CE}" type="presOf" srcId="{AC032B69-4B8B-4445-86CF-EB9E79F4600F}" destId="{16F56BF3-72E9-47C6-8334-D6CFE821189F}" srcOrd="0" destOrd="3" presId="urn:microsoft.com/office/officeart/2005/8/layout/hList1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C9EAB254-3021-4015-86B6-8BDD004031FD}" srcId="{3DC7BA0B-6B5F-4F38-948E-13BDFD2133DF}" destId="{7AF5302D-E832-4BDF-A1B7-FD057E49C047}" srcOrd="1" destOrd="0" parTransId="{CE62AD4A-2450-4F20-B0A3-7A56BBF83855}" sibTransId="{9B827580-1092-4710-B097-27BF2BA79CDE}"/>
    <dgm:cxn modelId="{BC3B557B-F16A-4823-973B-4884748034FD}" type="presOf" srcId="{7AF5302D-E832-4BDF-A1B7-FD057E49C047}" destId="{1369BE73-CF4C-49CF-B939-21E7CF4024AE}" srcOrd="0" destOrd="1" presId="urn:microsoft.com/office/officeart/2005/8/layout/hList1"/>
    <dgm:cxn modelId="{5A4E2384-467B-4B30-879B-6CB8AAC63B4F}" srcId="{D9C271F7-8695-452B-B455-6BD8BEA32B00}" destId="{AE02E58E-8577-4295-9476-2CFE17446C30}" srcOrd="4" destOrd="0" parTransId="{F32DDD52-5FA5-450D-B689-B9732CD83C5C}" sibTransId="{3C1DF142-74AC-457D-8F5A-9D51E4119841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D06C1C8E-5BD6-47FC-B8CD-8C7FDA5BC731}" type="presOf" srcId="{67290489-04C5-40A9-90A6-3EF68F4FF37B}" destId="{16F56BF3-72E9-47C6-8334-D6CFE821189F}" srcOrd="0" destOrd="5" presId="urn:microsoft.com/office/officeart/2005/8/layout/hList1"/>
    <dgm:cxn modelId="{39DEF59A-3B95-452C-BE2D-6F90FC3C9378}" srcId="{D9C271F7-8695-452B-B455-6BD8BEA32B00}" destId="{67290489-04C5-40A9-90A6-3EF68F4FF37B}" srcOrd="5" destOrd="0" parTransId="{A924CAB0-C1BD-418E-99D6-FAA605E65430}" sibTransId="{E7B36BFE-CEE8-4BF4-8720-94CB92078CA8}"/>
    <dgm:cxn modelId="{5E2048A3-401F-4C47-B8AE-CE8446F1EC2E}" type="presOf" srcId="{AE02E58E-8577-4295-9476-2CFE17446C30}" destId="{16F56BF3-72E9-47C6-8334-D6CFE821189F}" srcOrd="0" destOrd="4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C8766CB3-395C-45BA-AE75-5AAFD51B1762}" srcId="{3DC7BA0B-6B5F-4F38-948E-13BDFD2133DF}" destId="{FAA9E02C-5617-4B8B-8D85-DE6F000176CD}" srcOrd="5" destOrd="0" parTransId="{0223A0E7-5428-4396-AD16-E089E9E94550}" sibTransId="{3E9A769B-F383-4914-9DF9-3AAE9C2CF5E6}"/>
    <dgm:cxn modelId="{4C6226BC-2F95-45DA-9944-B4B6DF0B67F8}" srcId="{D9C271F7-8695-452B-B455-6BD8BEA32B00}" destId="{AC032B69-4B8B-4445-86CF-EB9E79F4600F}" srcOrd="3" destOrd="0" parTransId="{B598A65F-FB45-4C2E-9855-61D2F632EE0D}" sibTransId="{CF1A95DA-53EA-42CE-A9E5-EDFDB4FAE018}"/>
    <dgm:cxn modelId="{CFB3F7C2-BAA7-4921-858B-371B07DC2C69}" type="presOf" srcId="{FAA9E02C-5617-4B8B-8D85-DE6F000176CD}" destId="{1369BE73-CF4C-49CF-B939-21E7CF4024AE}" srcOrd="0" destOrd="5" presId="urn:microsoft.com/office/officeart/2005/8/layout/hList1"/>
    <dgm:cxn modelId="{352A6FCB-433C-4F5C-981A-0C2617D9AAC2}" type="presOf" srcId="{A6D1AA98-5943-4F06-A0BE-009DB3BCCA8B}" destId="{16F56BF3-72E9-47C6-8334-D6CFE821189F}" srcOrd="0" destOrd="2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C8F565CF-21AC-4544-AF11-9D783A98E7B9}" srcId="{3DC7BA0B-6B5F-4F38-948E-13BDFD2133DF}" destId="{7E9AEE14-6705-41A2-88AD-2642E334EB53}" srcOrd="2" destOrd="0" parTransId="{F5369AFB-0A58-4A58-ABBA-3ED1FC596A17}" sibTransId="{3BE0296F-4A27-47BE-8FA2-931E15436D36}"/>
    <dgm:cxn modelId="{C8038AE9-38F5-4CCF-A751-A1720DD01A4D}" srcId="{D9C271F7-8695-452B-B455-6BD8BEA32B00}" destId="{A6D1AA98-5943-4F06-A0BE-009DB3BCCA8B}" srcOrd="2" destOrd="0" parTransId="{2BCD0582-21D0-438E-AE8B-45D21C470978}" sibTransId="{4CDAB32B-DBCC-45CB-B7FE-BE2993F82578}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5E0C8248-9537-4FA7-AA83-813A414CA88D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ENSC 2113 / GENT 2323</a:t>
          </a:r>
        </a:p>
      </dgm:t>
    </dgm:pt>
    <dgm:pt modelId="{5368DA2F-04AA-463A-8924-CE46758F5C0B}" type="parTrans" cxnId="{68F52F64-3F5B-457A-8E32-0089942384CC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491666E0-B3B8-4649-8F51-73822BA06D6A}" type="sibTrans" cxnId="{68F52F64-3F5B-457A-8E32-0089942384CC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buNone/>
          </a:pPr>
          <a:endParaRPr lang="en-US" sz="1300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3D9F0BF3-EFD5-49F6-BE52-AB43ABCF1522}">
      <dgm:prSet/>
      <dgm:spPr/>
      <dgm:t>
        <a:bodyPr/>
        <a:lstStyle/>
        <a:p>
          <a:pPr algn="ctr">
            <a:buNone/>
          </a:pPr>
          <a:endParaRPr lang="en-US" sz="1300" dirty="0">
            <a:latin typeface="Gotham Narrow Bold"/>
          </a:endParaRPr>
        </a:p>
      </dgm:t>
    </dgm:pt>
    <dgm:pt modelId="{CD6F553E-2FD0-47B8-AB5A-22BA3B4F6184}" type="parTrans" cxnId="{C89BB200-E05F-4BB0-B587-46CE0F1814B4}">
      <dgm:prSet/>
      <dgm:spPr/>
      <dgm:t>
        <a:bodyPr/>
        <a:lstStyle/>
        <a:p>
          <a:endParaRPr lang="en-US"/>
        </a:p>
      </dgm:t>
    </dgm:pt>
    <dgm:pt modelId="{E4E977DA-8F22-4C62-BE94-E0D302ECDDD4}" type="sibTrans" cxnId="{C89BB200-E05F-4BB0-B587-46CE0F1814B4}">
      <dgm:prSet/>
      <dgm:spPr/>
      <dgm:t>
        <a:bodyPr/>
        <a:lstStyle/>
        <a:p>
          <a:endParaRPr lang="en-US"/>
        </a:p>
      </dgm:t>
    </dgm:pt>
    <dgm:pt modelId="{6CE33B24-FC74-4FD2-8115-C7C359A68F3D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CHEM 1314 / CHEM 1215</a:t>
          </a:r>
        </a:p>
      </dgm:t>
    </dgm:pt>
    <dgm:pt modelId="{7659A451-8B33-4D5B-B52D-523C4550A990}" type="parTrans" cxnId="{BA087ACF-BA55-4403-B832-8A784A62A914}">
      <dgm:prSet/>
      <dgm:spPr/>
      <dgm:t>
        <a:bodyPr/>
        <a:lstStyle/>
        <a:p>
          <a:endParaRPr lang="en-US"/>
        </a:p>
      </dgm:t>
    </dgm:pt>
    <dgm:pt modelId="{8D18DE91-7F2A-4548-8B30-F96DD2865F77}" type="sibTrans" cxnId="{BA087ACF-BA55-4403-B832-8A784A62A914}">
      <dgm:prSet/>
      <dgm:spPr/>
      <dgm:t>
        <a:bodyPr/>
        <a:lstStyle/>
        <a:p>
          <a:endParaRPr lang="en-US"/>
        </a:p>
      </dgm:t>
    </dgm:pt>
    <dgm:pt modelId="{5AC470B7-429E-4312-A381-C6F4E6BC6E94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CHEM 1515</a:t>
          </a:r>
        </a:p>
      </dgm:t>
    </dgm:pt>
    <dgm:pt modelId="{F73A5396-2633-4DC3-A79F-91E15CFB3482}" type="parTrans" cxnId="{70210970-4D38-4DCB-829A-C24B6BB2429D}">
      <dgm:prSet/>
      <dgm:spPr/>
      <dgm:t>
        <a:bodyPr/>
        <a:lstStyle/>
        <a:p>
          <a:endParaRPr lang="en-US"/>
        </a:p>
      </dgm:t>
    </dgm:pt>
    <dgm:pt modelId="{9F7F48CF-1835-41A5-9DF6-E8B5AB38035E}" type="sibTrans" cxnId="{70210970-4D38-4DCB-829A-C24B6BB2429D}">
      <dgm:prSet/>
      <dgm:spPr/>
      <dgm:t>
        <a:bodyPr/>
        <a:lstStyle/>
        <a:p>
          <a:endParaRPr lang="en-US"/>
        </a:p>
      </dgm:t>
    </dgm:pt>
    <dgm:pt modelId="{786AC019-00FC-4B1B-ABFA-E853E469E580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ENGR 1412 / EET 1003</a:t>
          </a:r>
        </a:p>
      </dgm:t>
    </dgm:pt>
    <dgm:pt modelId="{3B64A015-520A-4B8A-BA0A-8C411DD62C97}" type="parTrans" cxnId="{5DFEAABF-5286-414B-82E0-C85EAA1F4168}">
      <dgm:prSet/>
      <dgm:spPr/>
      <dgm:t>
        <a:bodyPr/>
        <a:lstStyle/>
        <a:p>
          <a:endParaRPr lang="en-US"/>
        </a:p>
      </dgm:t>
    </dgm:pt>
    <dgm:pt modelId="{250A72DF-9914-4C81-BD4D-643D072854A5}" type="sibTrans" cxnId="{5DFEAABF-5286-414B-82E0-C85EAA1F4168}">
      <dgm:prSet/>
      <dgm:spPr/>
      <dgm:t>
        <a:bodyPr/>
        <a:lstStyle/>
        <a:p>
          <a:endParaRPr lang="en-US"/>
        </a:p>
      </dgm:t>
    </dgm:pt>
    <dgm:pt modelId="{857D3E84-8475-49D2-A977-453640B59981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ENSC 2213 / GENT 3433</a:t>
          </a:r>
        </a:p>
      </dgm:t>
    </dgm:pt>
    <dgm:pt modelId="{37F04604-0A59-4E51-88AA-AD116C39640B}" type="parTrans" cxnId="{D1E5CF6E-8975-4EB1-B9AB-83ABDADA5109}">
      <dgm:prSet/>
      <dgm:spPr/>
      <dgm:t>
        <a:bodyPr/>
        <a:lstStyle/>
        <a:p>
          <a:endParaRPr lang="en-US"/>
        </a:p>
      </dgm:t>
    </dgm:pt>
    <dgm:pt modelId="{22DD1F01-F577-4B86-A48C-DC46086C8EAA}" type="sibTrans" cxnId="{D1E5CF6E-8975-4EB1-B9AB-83ABDADA5109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460C6B4F-FD32-423C-BB82-78F4A3EA9E6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ENSC 3233 / MET 3313</a:t>
          </a:r>
        </a:p>
      </dgm:t>
    </dgm:pt>
    <dgm:pt modelId="{9F1CBD93-3612-4DD6-BF87-E14C1715A43B}" type="parTrans" cxnId="{818FAB78-6105-4E11-A28E-58FA402253C5}">
      <dgm:prSet/>
      <dgm:spPr/>
      <dgm:t>
        <a:bodyPr/>
        <a:lstStyle/>
        <a:p>
          <a:endParaRPr lang="en-US"/>
        </a:p>
      </dgm:t>
    </dgm:pt>
    <dgm:pt modelId="{8F52F2FD-21F6-4C20-92B0-F16A67848C79}" type="sibTrans" cxnId="{818FAB78-6105-4E11-A28E-58FA402253C5}">
      <dgm:prSet/>
      <dgm:spPr/>
      <dgm:t>
        <a:bodyPr/>
        <a:lstStyle/>
        <a:p>
          <a:endParaRPr lang="en-US"/>
        </a:p>
      </dgm:t>
    </dgm:pt>
    <dgm:pt modelId="{BDD01C4E-4151-4291-ADD6-908013FC950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ENSC 3313</a:t>
          </a:r>
        </a:p>
      </dgm:t>
    </dgm:pt>
    <dgm:pt modelId="{DD276027-782F-4312-AC36-C6099949270F}" type="parTrans" cxnId="{E71FDF4B-83BA-4208-985C-9FDB7948C7AC}">
      <dgm:prSet/>
      <dgm:spPr/>
      <dgm:t>
        <a:bodyPr/>
        <a:lstStyle/>
        <a:p>
          <a:endParaRPr lang="en-US"/>
        </a:p>
      </dgm:t>
    </dgm:pt>
    <dgm:pt modelId="{3FFCBCE7-B092-4816-866E-E95B13998F93}" type="sibTrans" cxnId="{E71FDF4B-83BA-4208-985C-9FDB7948C7AC}">
      <dgm:prSet/>
      <dgm:spPr/>
      <dgm:t>
        <a:bodyPr/>
        <a:lstStyle/>
        <a:p>
          <a:endParaRPr lang="en-US"/>
        </a:p>
      </dgm:t>
    </dgm:pt>
    <dgm:pt modelId="{37D40CA0-B760-4AB3-A518-2DD6D932D5F8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MATH 1513</a:t>
          </a:r>
        </a:p>
      </dgm:t>
    </dgm:pt>
    <dgm:pt modelId="{B9C4320B-6C53-468F-8CAF-318C74330338}" type="parTrans" cxnId="{CD33A98E-E5FA-49A7-BE7F-038CB29315B5}">
      <dgm:prSet/>
      <dgm:spPr/>
      <dgm:t>
        <a:bodyPr/>
        <a:lstStyle/>
        <a:p>
          <a:endParaRPr lang="en-US"/>
        </a:p>
      </dgm:t>
    </dgm:pt>
    <dgm:pt modelId="{28B848EA-7738-45BE-AB5E-7DB3AE24387C}" type="sibTrans" cxnId="{CD33A98E-E5FA-49A7-BE7F-038CB29315B5}">
      <dgm:prSet/>
      <dgm:spPr/>
      <dgm:t>
        <a:bodyPr/>
        <a:lstStyle/>
        <a:p>
          <a:endParaRPr lang="en-US"/>
        </a:p>
      </dgm:t>
    </dgm:pt>
    <dgm:pt modelId="{F729CBD4-06C3-4608-A176-8F5A2598BC0C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MATH 1613</a:t>
          </a:r>
        </a:p>
      </dgm:t>
    </dgm:pt>
    <dgm:pt modelId="{C1FFCD87-88DF-45E6-9FF1-4F3A0E88395E}" type="parTrans" cxnId="{4860ECB0-F85F-4915-8210-FA2C60C3AB69}">
      <dgm:prSet/>
      <dgm:spPr/>
      <dgm:t>
        <a:bodyPr/>
        <a:lstStyle/>
        <a:p>
          <a:endParaRPr lang="en-US"/>
        </a:p>
      </dgm:t>
    </dgm:pt>
    <dgm:pt modelId="{13DC776B-3E8E-4DCD-BC55-422A4D9E06B0}" type="sibTrans" cxnId="{4860ECB0-F85F-4915-8210-FA2C60C3AB69}">
      <dgm:prSet/>
      <dgm:spPr/>
      <dgm:t>
        <a:bodyPr/>
        <a:lstStyle/>
        <a:p>
          <a:endParaRPr lang="en-US"/>
        </a:p>
      </dgm:t>
    </dgm:pt>
    <dgm:pt modelId="{0ED9D002-7BD8-4652-8B67-0A1CE547F99C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MATH 2144 / MATH 2123</a:t>
          </a:r>
        </a:p>
      </dgm:t>
    </dgm:pt>
    <dgm:pt modelId="{7D389C8C-F890-4022-B2F8-C30C43D0FC76}" type="parTrans" cxnId="{4A7884BA-9089-49E2-93DC-D8817B23461E}">
      <dgm:prSet/>
      <dgm:spPr/>
      <dgm:t>
        <a:bodyPr/>
        <a:lstStyle/>
        <a:p>
          <a:endParaRPr lang="en-US"/>
        </a:p>
      </dgm:t>
    </dgm:pt>
    <dgm:pt modelId="{E81B9FD1-A06D-4AA9-98B6-9FDA1F456764}" type="sibTrans" cxnId="{4A7884BA-9089-49E2-93DC-D8817B23461E}">
      <dgm:prSet/>
      <dgm:spPr/>
      <dgm:t>
        <a:bodyPr/>
        <a:lstStyle/>
        <a:p>
          <a:endParaRPr lang="en-US"/>
        </a:p>
      </dgm:t>
    </dgm:pt>
    <dgm:pt modelId="{D81FA1BF-A73C-4720-B567-BD4F71D4E349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 2153 / MATH 2133</a:t>
          </a:r>
        </a:p>
      </dgm:t>
    </dgm:pt>
    <dgm:pt modelId="{498B2D18-80C9-4A01-8854-56B482A466EF}" type="parTrans" cxnId="{0F567479-9200-4001-B57D-4A02BC9E00AF}">
      <dgm:prSet/>
      <dgm:spPr/>
      <dgm:t>
        <a:bodyPr/>
        <a:lstStyle/>
        <a:p>
          <a:endParaRPr lang="en-US"/>
        </a:p>
      </dgm:t>
    </dgm:pt>
    <dgm:pt modelId="{0F5A8C2A-CC01-4282-99BE-598BBA47105A}" type="sibTrans" cxnId="{0F567479-9200-4001-B57D-4A02BC9E00AF}">
      <dgm:prSet/>
      <dgm:spPr/>
      <dgm:t>
        <a:bodyPr/>
        <a:lstStyle/>
        <a:p>
          <a:endParaRPr lang="en-US"/>
        </a:p>
      </dgm:t>
    </dgm:pt>
    <dgm:pt modelId="{95BCC83F-15EB-4307-B7C8-84A2743548E5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MATH 2163</a:t>
          </a:r>
        </a:p>
      </dgm:t>
    </dgm:pt>
    <dgm:pt modelId="{CAA9F883-BFC5-4B27-B37E-7919044384B7}" type="parTrans" cxnId="{419F035E-0D75-4BD8-9F15-788BE5955950}">
      <dgm:prSet/>
      <dgm:spPr/>
      <dgm:t>
        <a:bodyPr/>
        <a:lstStyle/>
        <a:p>
          <a:endParaRPr lang="en-US"/>
        </a:p>
      </dgm:t>
    </dgm:pt>
    <dgm:pt modelId="{5F8D644F-84D7-4FCA-8E5E-B95969E95795}" type="sibTrans" cxnId="{419F035E-0D75-4BD8-9F15-788BE5955950}">
      <dgm:prSet/>
      <dgm:spPr/>
      <dgm:t>
        <a:bodyPr/>
        <a:lstStyle/>
        <a:p>
          <a:endParaRPr lang="en-US"/>
        </a:p>
      </dgm:t>
    </dgm:pt>
    <dgm:pt modelId="{C2F49CF4-666A-4654-ABBD-991586050DCB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MATH 2233</a:t>
          </a:r>
        </a:p>
      </dgm:t>
    </dgm:pt>
    <dgm:pt modelId="{3C43E8E7-6B27-4E33-8B6C-090E32DECD2A}" type="parTrans" cxnId="{C7DB9044-7061-4C2D-B46D-E0C1F4E1C0BC}">
      <dgm:prSet/>
      <dgm:spPr/>
      <dgm:t>
        <a:bodyPr/>
        <a:lstStyle/>
        <a:p>
          <a:endParaRPr lang="en-US"/>
        </a:p>
      </dgm:t>
    </dgm:pt>
    <dgm:pt modelId="{B0FB13C7-9FCC-46A3-93DA-5A18BB136ECF}" type="sibTrans" cxnId="{C7DB9044-7061-4C2D-B46D-E0C1F4E1C0BC}">
      <dgm:prSet/>
      <dgm:spPr/>
      <dgm:t>
        <a:bodyPr/>
        <a:lstStyle/>
        <a:p>
          <a:endParaRPr lang="en-US"/>
        </a:p>
      </dgm:t>
    </dgm:pt>
    <dgm:pt modelId="{4C26A5BA-B699-41A6-9011-1D993DF216AD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PHYS 2014 / PHYS 1114</a:t>
          </a:r>
        </a:p>
      </dgm:t>
    </dgm:pt>
    <dgm:pt modelId="{B5635D30-B523-4CA4-9479-A0D3DE8B1AA4}" type="parTrans" cxnId="{C6113C03-1CD4-4A27-9BD4-B940D3AF9FF2}">
      <dgm:prSet/>
      <dgm:spPr/>
      <dgm:t>
        <a:bodyPr/>
        <a:lstStyle/>
        <a:p>
          <a:endParaRPr lang="en-US"/>
        </a:p>
      </dgm:t>
    </dgm:pt>
    <dgm:pt modelId="{1BF49213-6E7D-4826-8F56-F27301218BBA}" type="sibTrans" cxnId="{C6113C03-1CD4-4A27-9BD4-B940D3AF9FF2}">
      <dgm:prSet/>
      <dgm:spPr/>
      <dgm:t>
        <a:bodyPr/>
        <a:lstStyle/>
        <a:p>
          <a:endParaRPr lang="en-US"/>
        </a:p>
      </dgm:t>
    </dgm:pt>
    <dgm:pt modelId="{C6161F6C-6F30-410D-ADCB-7F0F0E51ED9C}">
      <dgm:prSet custT="1"/>
      <dgm:spPr/>
      <dgm:t>
        <a:bodyPr/>
        <a:lstStyle/>
        <a:p>
          <a:pPr algn="ctr">
            <a:buNone/>
          </a:pPr>
          <a:r>
            <a:rPr lang="en-US" sz="1300" dirty="0">
              <a:latin typeface="Gotham Narrow Bold"/>
            </a:rPr>
            <a:t>PHYS 2114 / PHYS 1214</a:t>
          </a:r>
        </a:p>
      </dgm:t>
    </dgm:pt>
    <dgm:pt modelId="{E23E05EF-66E5-461C-9679-CDE943EC6803}" type="parTrans" cxnId="{75675F71-BA57-463E-8991-2A7ACA3D26CD}">
      <dgm:prSet/>
      <dgm:spPr/>
      <dgm:t>
        <a:bodyPr/>
        <a:lstStyle/>
        <a:p>
          <a:endParaRPr lang="en-US"/>
        </a:p>
      </dgm:t>
    </dgm:pt>
    <dgm:pt modelId="{76E77249-437C-4B16-888F-BE7938943CD4}" type="sibTrans" cxnId="{75675F71-BA57-463E-8991-2A7ACA3D26CD}">
      <dgm:prSet/>
      <dgm:spPr/>
      <dgm:t>
        <a:bodyPr/>
        <a:lstStyle/>
        <a:p>
          <a:endParaRPr lang="en-US"/>
        </a:p>
      </dgm:t>
    </dgm:pt>
    <dgm:pt modelId="{1942D5E8-EFAA-467F-94D9-D8F5BE6B5A2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200" b="0" dirty="0">
            <a:latin typeface="Gotham Narrow Bold"/>
          </a:endParaRPr>
        </a:p>
      </dgm:t>
    </dgm:pt>
    <dgm:pt modelId="{5913219B-189B-4D7B-BAB2-C606B3B4A954}" type="parTrans" cxnId="{258DDD74-79D3-4473-A052-9767D2FE41E6}">
      <dgm:prSet/>
      <dgm:spPr/>
      <dgm:t>
        <a:bodyPr/>
        <a:lstStyle/>
        <a:p>
          <a:endParaRPr lang="en-US"/>
        </a:p>
      </dgm:t>
    </dgm:pt>
    <dgm:pt modelId="{F539A039-6308-4821-9DDB-B3170D28E89D}" type="sibTrans" cxnId="{258DDD74-79D3-4473-A052-9767D2FE41E6}">
      <dgm:prSet/>
      <dgm:spPr/>
      <dgm:t>
        <a:bodyPr/>
        <a:lstStyle/>
        <a:p>
          <a:endParaRPr lang="en-US"/>
        </a:p>
      </dgm:t>
    </dgm:pt>
    <dgm:pt modelId="{1EBC98C0-40F7-47D4-B99B-D8AEEDC369C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400" b="0" dirty="0">
              <a:latin typeface="Gotham Narrow Bold"/>
            </a:rPr>
            <a:t>CHE 2033</a:t>
          </a:r>
        </a:p>
      </dgm:t>
    </dgm:pt>
    <dgm:pt modelId="{6C39B0F4-CBBC-40EF-BF69-8136AA28143A}" type="parTrans" cxnId="{1712CDF3-9787-42CE-87E7-1C8B2CBA4398}">
      <dgm:prSet/>
      <dgm:spPr/>
      <dgm:t>
        <a:bodyPr/>
        <a:lstStyle/>
        <a:p>
          <a:endParaRPr lang="en-US"/>
        </a:p>
      </dgm:t>
    </dgm:pt>
    <dgm:pt modelId="{AD18EB65-3B1D-442D-A7B1-E63B8D42F961}" type="sibTrans" cxnId="{1712CDF3-9787-42CE-87E7-1C8B2CBA4398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C89BB200-E05F-4BB0-B587-46CE0F1814B4}" srcId="{D9C271F7-8695-452B-B455-6BD8BEA32B00}" destId="{3D9F0BF3-EFD5-49F6-BE52-AB43ABCF1522}" srcOrd="10" destOrd="0" parTransId="{CD6F553E-2FD0-47B8-AB5A-22BA3B4F6184}" sibTransId="{E4E977DA-8F22-4C62-BE94-E0D302ECDDD4}"/>
    <dgm:cxn modelId="{C6113C03-1CD4-4A27-9BD4-B940D3AF9FF2}" srcId="{D9C271F7-8695-452B-B455-6BD8BEA32B00}" destId="{4C26A5BA-B699-41A6-9011-1D993DF216AD}" srcOrd="8" destOrd="0" parTransId="{B5635D30-B523-4CA4-9479-A0D3DE8B1AA4}" sibTransId="{1BF49213-6E7D-4826-8F56-F27301218BBA}"/>
    <dgm:cxn modelId="{AA56A106-6013-4889-85A2-9BC9C91E46FD}" type="presOf" srcId="{1EBC98C0-40F7-47D4-B99B-D8AEEDC369CA}" destId="{1369BE73-CF4C-49CF-B939-21E7CF4024AE}" srcOrd="0" destOrd="7" presId="urn:microsoft.com/office/officeart/2005/8/layout/hList1"/>
    <dgm:cxn modelId="{DEA87D1A-1C72-4835-928B-D77B23E99FB4}" type="presOf" srcId="{3D9F0BF3-EFD5-49F6-BE52-AB43ABCF1522}" destId="{16F56BF3-72E9-47C6-8334-D6CFE821189F}" srcOrd="0" destOrd="10" presId="urn:microsoft.com/office/officeart/2005/8/layout/hList1"/>
    <dgm:cxn modelId="{227EDB1B-CA39-4846-8E3F-AC8E77C4CEEC}" type="presOf" srcId="{5E0C8248-9537-4FA7-AA83-813A414CA88D}" destId="{1369BE73-CF4C-49CF-B939-21E7CF4024AE}" srcOrd="0" destOrd="1" presId="urn:microsoft.com/office/officeart/2005/8/layout/hList1"/>
    <dgm:cxn modelId="{6402FA21-42EA-4A7F-82C4-E8D9FC16AA24}" type="presOf" srcId="{6CE33B24-FC74-4FD2-8115-C7C359A68F3D}" destId="{16F56BF3-72E9-47C6-8334-D6CFE821189F}" srcOrd="0" destOrd="1" presId="urn:microsoft.com/office/officeart/2005/8/layout/hList1"/>
    <dgm:cxn modelId="{4C247934-E57D-4934-9C64-306433F5AA38}" type="presOf" srcId="{95BCC83F-15EB-4307-B7C8-84A2743548E5}" destId="{16F56BF3-72E9-47C6-8334-D6CFE821189F}" srcOrd="0" destOrd="7" presId="urn:microsoft.com/office/officeart/2005/8/layout/hList1"/>
    <dgm:cxn modelId="{8F95625B-865F-421D-BC56-491E5ACA60F4}" type="presOf" srcId="{857D3E84-8475-49D2-A977-453640B59981}" destId="{1369BE73-CF4C-49CF-B939-21E7CF4024AE}" srcOrd="0" destOrd="2" presId="urn:microsoft.com/office/officeart/2005/8/layout/hList1"/>
    <dgm:cxn modelId="{419F035E-0D75-4BD8-9F15-788BE5955950}" srcId="{D9C271F7-8695-452B-B455-6BD8BEA32B00}" destId="{95BCC83F-15EB-4307-B7C8-84A2743548E5}" srcOrd="7" destOrd="0" parTransId="{CAA9F883-BFC5-4B27-B37E-7919044384B7}" sibTransId="{5F8D644F-84D7-4FCA-8E5E-B95969E95795}"/>
    <dgm:cxn modelId="{68F52F64-3F5B-457A-8E32-0089942384CC}" srcId="{3DC7BA0B-6B5F-4F38-948E-13BDFD2133DF}" destId="{5E0C8248-9537-4FA7-AA83-813A414CA88D}" srcOrd="1" destOrd="0" parTransId="{5368DA2F-04AA-463A-8924-CE46758F5C0B}" sibTransId="{491666E0-B3B8-4649-8F51-73822BA06D6A}"/>
    <dgm:cxn modelId="{C7DB9044-7061-4C2D-B46D-E0C1F4E1C0BC}" srcId="{3DC7BA0B-6B5F-4F38-948E-13BDFD2133DF}" destId="{C2F49CF4-666A-4654-ABBD-991586050DCB}" srcOrd="6" destOrd="0" parTransId="{3C43E8E7-6B27-4E33-8B6C-090E32DECD2A}" sibTransId="{B0FB13C7-9FCC-46A3-93DA-5A18BB136ECF}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E71FDF4B-83BA-4208-985C-9FDB7948C7AC}" srcId="{3DC7BA0B-6B5F-4F38-948E-13BDFD2133DF}" destId="{BDD01C4E-4151-4291-ADD6-908013FC950B}" srcOrd="4" destOrd="0" parTransId="{DD276027-782F-4312-AC36-C6099949270F}" sibTransId="{3FFCBCE7-B092-4816-866E-E95B13998F93}"/>
    <dgm:cxn modelId="{D1E5CF6E-8975-4EB1-B9AB-83ABDADA5109}" srcId="{3DC7BA0B-6B5F-4F38-948E-13BDFD2133DF}" destId="{857D3E84-8475-49D2-A977-453640B59981}" srcOrd="2" destOrd="0" parTransId="{37F04604-0A59-4E51-88AA-AD116C39640B}" sibTransId="{22DD1F01-F577-4B86-A48C-DC46086C8EAA}"/>
    <dgm:cxn modelId="{284E5F4F-0B47-492F-8593-02E711DCAD45}" srcId="{3DC7BA0B-6B5F-4F38-948E-13BDFD2133DF}" destId="{99ACB2F5-6211-4F86-8ECD-ADA69D8D4642}" srcOrd="8" destOrd="0" parTransId="{640D9E7E-DA03-45AC-999D-4069D8E673E9}" sibTransId="{6E187321-72F5-4028-9543-0C96D30A5E09}"/>
    <dgm:cxn modelId="{70210970-4D38-4DCB-829A-C24B6BB2429D}" srcId="{D9C271F7-8695-452B-B455-6BD8BEA32B00}" destId="{5AC470B7-429E-4312-A381-C6F4E6BC6E94}" srcOrd="2" destOrd="0" parTransId="{F73A5396-2633-4DC3-A79F-91E15CFB3482}" sibTransId="{9F7F48CF-1835-41A5-9DF6-E8B5AB38035E}"/>
    <dgm:cxn modelId="{75675F71-BA57-463E-8991-2A7ACA3D26CD}" srcId="{D9C271F7-8695-452B-B455-6BD8BEA32B00}" destId="{C6161F6C-6F30-410D-ADCB-7F0F0E51ED9C}" srcOrd="9" destOrd="0" parTransId="{E23E05EF-66E5-461C-9679-CDE943EC6803}" sibTransId="{76E77249-437C-4B16-888F-BE7938943CD4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D912F653-630A-4CC1-8A3E-7FAAFF859AD3}" type="presOf" srcId="{786AC019-00FC-4B1B-ABFA-E853E469E580}" destId="{16F56BF3-72E9-47C6-8334-D6CFE821189F}" srcOrd="0" destOrd="3" presId="urn:microsoft.com/office/officeart/2005/8/layout/hList1"/>
    <dgm:cxn modelId="{258DDD74-79D3-4473-A052-9767D2FE41E6}" srcId="{3DC7BA0B-6B5F-4F38-948E-13BDFD2133DF}" destId="{1942D5E8-EFAA-467F-94D9-D8F5BE6B5A20}" srcOrd="0" destOrd="0" parTransId="{5913219B-189B-4D7B-BAB2-C606B3B4A954}" sibTransId="{F539A039-6308-4821-9DDB-B3170D28E89D}"/>
    <dgm:cxn modelId="{6856D955-EC3F-405C-A6A6-48B4C94B0BC4}" type="presOf" srcId="{460C6B4F-FD32-423C-BB82-78F4A3EA9E6A}" destId="{1369BE73-CF4C-49CF-B939-21E7CF4024AE}" srcOrd="0" destOrd="3" presId="urn:microsoft.com/office/officeart/2005/8/layout/hList1"/>
    <dgm:cxn modelId="{818FAB78-6105-4E11-A28E-58FA402253C5}" srcId="{3DC7BA0B-6B5F-4F38-948E-13BDFD2133DF}" destId="{460C6B4F-FD32-423C-BB82-78F4A3EA9E6A}" srcOrd="3" destOrd="0" parTransId="{9F1CBD93-3612-4DD6-BF87-E14C1715A43B}" sibTransId="{8F52F2FD-21F6-4C20-92B0-F16A67848C79}"/>
    <dgm:cxn modelId="{0F567479-9200-4001-B57D-4A02BC9E00AF}" srcId="{3DC7BA0B-6B5F-4F38-948E-13BDFD2133DF}" destId="{D81FA1BF-A73C-4720-B567-BD4F71D4E349}" srcOrd="5" destOrd="0" parTransId="{498B2D18-80C9-4A01-8854-56B482A466EF}" sibTransId="{0F5A8C2A-CC01-4282-99BE-598BBA47105A}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CD33A98E-E5FA-49A7-BE7F-038CB29315B5}" srcId="{D9C271F7-8695-452B-B455-6BD8BEA32B00}" destId="{37D40CA0-B760-4AB3-A518-2DD6D932D5F8}" srcOrd="4" destOrd="0" parTransId="{B9C4320B-6C53-468F-8CAF-318C74330338}" sibTransId="{28B848EA-7738-45BE-AB5E-7DB3AE24387C}"/>
    <dgm:cxn modelId="{5894C294-34D9-4BAC-AC24-3722466B0409}" type="presOf" srcId="{F729CBD4-06C3-4608-A176-8F5A2598BC0C}" destId="{16F56BF3-72E9-47C6-8334-D6CFE821189F}" srcOrd="0" destOrd="5" presId="urn:microsoft.com/office/officeart/2005/8/layout/hList1"/>
    <dgm:cxn modelId="{BCEABA97-602D-45C1-9FA2-319AFB61ACDA}" type="presOf" srcId="{99ACB2F5-6211-4F86-8ECD-ADA69D8D4642}" destId="{1369BE73-CF4C-49CF-B939-21E7CF4024AE}" srcOrd="0" destOrd="8" presId="urn:microsoft.com/office/officeart/2005/8/layout/hList1"/>
    <dgm:cxn modelId="{C817EB98-382E-4748-8767-E19C9EBB4069}" type="presOf" srcId="{D81FA1BF-A73C-4720-B567-BD4F71D4E349}" destId="{1369BE73-CF4C-49CF-B939-21E7CF4024AE}" srcOrd="0" destOrd="5" presId="urn:microsoft.com/office/officeart/2005/8/layout/hList1"/>
    <dgm:cxn modelId="{246553A1-CAC3-4B87-B160-A16135678C7F}" type="presOf" srcId="{0ED9D002-7BD8-4652-8B67-0A1CE547F99C}" destId="{16F56BF3-72E9-47C6-8334-D6CFE821189F}" srcOrd="0" destOrd="6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B1AF1CAA-4044-4BA7-BC7C-B551AF3FCBCE}" type="presOf" srcId="{37D40CA0-B760-4AB3-A518-2DD6D932D5F8}" destId="{16F56BF3-72E9-47C6-8334-D6CFE821189F}" srcOrd="0" destOrd="4" presId="urn:microsoft.com/office/officeart/2005/8/layout/hList1"/>
    <dgm:cxn modelId="{4860ECB0-F85F-4915-8210-FA2C60C3AB69}" srcId="{D9C271F7-8695-452B-B455-6BD8BEA32B00}" destId="{F729CBD4-06C3-4608-A176-8F5A2598BC0C}" srcOrd="5" destOrd="0" parTransId="{C1FFCD87-88DF-45E6-9FF1-4F3A0E88395E}" sibTransId="{13DC776B-3E8E-4DCD-BC55-422A4D9E06B0}"/>
    <dgm:cxn modelId="{4A7884BA-9089-49E2-93DC-D8817B23461E}" srcId="{D9C271F7-8695-452B-B455-6BD8BEA32B00}" destId="{0ED9D002-7BD8-4652-8B67-0A1CE547F99C}" srcOrd="6" destOrd="0" parTransId="{7D389C8C-F890-4022-B2F8-C30C43D0FC76}" sibTransId="{E81B9FD1-A06D-4AA9-98B6-9FDA1F456764}"/>
    <dgm:cxn modelId="{5DFEAABF-5286-414B-82E0-C85EAA1F4168}" srcId="{D9C271F7-8695-452B-B455-6BD8BEA32B00}" destId="{786AC019-00FC-4B1B-ABFA-E853E469E580}" srcOrd="3" destOrd="0" parTransId="{3B64A015-520A-4B8A-BA0A-8C411DD62C97}" sibTransId="{250A72DF-9914-4C81-BD4D-643D072854A5}"/>
    <dgm:cxn modelId="{22D906C4-0628-475B-B115-8375F886DD33}" type="presOf" srcId="{5AC470B7-429E-4312-A381-C6F4E6BC6E94}" destId="{16F56BF3-72E9-47C6-8334-D6CFE821189F}" srcOrd="0" destOrd="2" presId="urn:microsoft.com/office/officeart/2005/8/layout/hList1"/>
    <dgm:cxn modelId="{021B1CC9-99F1-4787-B2DF-71C46CAB9C6B}" type="presOf" srcId="{C2F49CF4-666A-4654-ABBD-991586050DCB}" destId="{1369BE73-CF4C-49CF-B939-21E7CF4024AE}" srcOrd="0" destOrd="6" presId="urn:microsoft.com/office/officeart/2005/8/layout/hList1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BA087ACF-BA55-4403-B832-8A784A62A914}" srcId="{D9C271F7-8695-452B-B455-6BD8BEA32B00}" destId="{6CE33B24-FC74-4FD2-8115-C7C359A68F3D}" srcOrd="1" destOrd="0" parTransId="{7659A451-8B33-4D5B-B52D-523C4550A990}" sibTransId="{8D18DE91-7F2A-4548-8B30-F96DD2865F77}"/>
    <dgm:cxn modelId="{0A4CDBED-745C-4378-A3F4-37730D5F1179}" type="presOf" srcId="{BDD01C4E-4151-4291-ADD6-908013FC950B}" destId="{1369BE73-CF4C-49CF-B939-21E7CF4024AE}" srcOrd="0" destOrd="4" presId="urn:microsoft.com/office/officeart/2005/8/layout/hList1"/>
    <dgm:cxn modelId="{2FBC87F0-F673-4032-83DC-36AE33E212F4}" type="presOf" srcId="{4C26A5BA-B699-41A6-9011-1D993DF216AD}" destId="{16F56BF3-72E9-47C6-8334-D6CFE821189F}" srcOrd="0" destOrd="8" presId="urn:microsoft.com/office/officeart/2005/8/layout/hList1"/>
    <dgm:cxn modelId="{802B20F2-F6E9-47F0-B2C2-03CBAC5E8BB0}" type="presOf" srcId="{C6161F6C-6F30-410D-ADCB-7F0F0E51ED9C}" destId="{16F56BF3-72E9-47C6-8334-D6CFE821189F}" srcOrd="0" destOrd="9" presId="urn:microsoft.com/office/officeart/2005/8/layout/hList1"/>
    <dgm:cxn modelId="{1712CDF3-9787-42CE-87E7-1C8B2CBA4398}" srcId="{3DC7BA0B-6B5F-4F38-948E-13BDFD2133DF}" destId="{1EBC98C0-40F7-47D4-B99B-D8AEEDC369CA}" srcOrd="7" destOrd="0" parTransId="{6C39B0F4-CBBC-40EF-BF69-8136AA28143A}" sibTransId="{AD18EB65-3B1D-442D-A7B1-E63B8D42F961}"/>
    <dgm:cxn modelId="{D5C247F7-816D-4EDE-9064-FCB35D53A5E3}" type="presOf" srcId="{1942D5E8-EFAA-467F-94D9-D8F5BE6B5A20}" destId="{1369BE73-CF4C-49CF-B939-21E7CF4024AE}" srcOrd="0" destOrd="0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9C390D-6E81-4A3F-AD46-114312C847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DC7BA0B-6B5F-4F38-948E-13BDFD2133DF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Specialty Classes</a:t>
          </a:r>
        </a:p>
      </dgm:t>
    </dgm:pt>
    <dgm:pt modelId="{EAD7962B-ABC9-4FAC-B725-9F26CDC9027D}" type="par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16BC7751-6E88-44C2-ABFE-40E8B9D82319}" type="sibTrans" cxnId="{5F3D3CF9-C4D1-45CA-9E12-4F9EDB6F01A2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D9C271F7-8695-452B-B455-6BD8BEA32B00}">
      <dgm:prSet phldrT="[Text]" custT="1"/>
      <dgm:spPr/>
      <dgm:t>
        <a:bodyPr/>
        <a:lstStyle/>
        <a:p>
          <a:r>
            <a:rPr lang="en-US" sz="2400" b="1" dirty="0">
              <a:latin typeface="Gotham Narrow Bold"/>
            </a:rPr>
            <a:t>Skilled In</a:t>
          </a:r>
        </a:p>
      </dgm:t>
    </dgm:pt>
    <dgm:pt modelId="{B0FC2953-A798-4166-9746-C8B016876C92}" type="par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1D908B1-59F6-43A8-ACB8-D146DA4CEA0D}" type="sibTrans" cxnId="{AF726184-6884-4C38-AABC-43DE1282F3B8}">
      <dgm:prSet/>
      <dgm:spPr/>
      <dgm:t>
        <a:bodyPr/>
        <a:lstStyle/>
        <a:p>
          <a:endParaRPr lang="en-US">
            <a:latin typeface="Gotham Narrow Bold"/>
          </a:endParaRPr>
        </a:p>
      </dgm:t>
    </dgm:pt>
    <dgm:pt modelId="{8602C79E-3534-4279-BF5B-63DF5387B05E}">
      <dgm:prSet phldrT="[Text]" custT="1"/>
      <dgm:spPr/>
      <dgm:t>
        <a:bodyPr/>
        <a:lstStyle/>
        <a:p>
          <a:pPr algn="ctr">
            <a:lnSpc>
              <a:spcPct val="90000"/>
            </a:lnSpc>
            <a:buNone/>
          </a:pPr>
          <a:endParaRPr lang="en-US" sz="1300" dirty="0">
            <a:latin typeface="Gotham Narrow Bold"/>
          </a:endParaRPr>
        </a:p>
      </dgm:t>
    </dgm:pt>
    <dgm:pt modelId="{258F4678-DE96-4026-8FE5-BA8CCAFEFAD1}" type="parTrans" cxnId="{3D3351CB-9B68-4110-AB1A-CBE784E98BF6}">
      <dgm:prSet/>
      <dgm:spPr/>
      <dgm:t>
        <a:bodyPr/>
        <a:lstStyle/>
        <a:p>
          <a:endParaRPr lang="en-US"/>
        </a:p>
      </dgm:t>
    </dgm:pt>
    <dgm:pt modelId="{D227DF79-B3C5-4BAF-8D8D-F236E7DFB903}" type="sibTrans" cxnId="{3D3351CB-9B68-4110-AB1A-CBE784E98BF6}">
      <dgm:prSet/>
      <dgm:spPr/>
      <dgm:t>
        <a:bodyPr/>
        <a:lstStyle/>
        <a:p>
          <a:endParaRPr lang="en-US"/>
        </a:p>
      </dgm:t>
    </dgm:pt>
    <dgm:pt modelId="{3D9F0BF3-EFD5-49F6-BE52-AB43ABCF1522}">
      <dgm:prSet/>
      <dgm:spPr/>
      <dgm:t>
        <a:bodyPr/>
        <a:lstStyle/>
        <a:p>
          <a:pPr algn="ctr">
            <a:lnSpc>
              <a:spcPct val="90000"/>
            </a:lnSpc>
            <a:buNone/>
          </a:pPr>
          <a:endParaRPr lang="en-US" sz="1300" dirty="0">
            <a:latin typeface="Gotham Narrow Bold"/>
          </a:endParaRPr>
        </a:p>
      </dgm:t>
    </dgm:pt>
    <dgm:pt modelId="{CD6F553E-2FD0-47B8-AB5A-22BA3B4F6184}" type="parTrans" cxnId="{C89BB200-E05F-4BB0-B587-46CE0F1814B4}">
      <dgm:prSet/>
      <dgm:spPr/>
      <dgm:t>
        <a:bodyPr/>
        <a:lstStyle/>
        <a:p>
          <a:endParaRPr lang="en-US"/>
        </a:p>
      </dgm:t>
    </dgm:pt>
    <dgm:pt modelId="{E4E977DA-8F22-4C62-BE94-E0D302ECDDD4}" type="sibTrans" cxnId="{C89BB200-E05F-4BB0-B587-46CE0F1814B4}">
      <dgm:prSet/>
      <dgm:spPr/>
      <dgm:t>
        <a:bodyPr/>
        <a:lstStyle/>
        <a:p>
          <a:endParaRPr lang="en-US"/>
        </a:p>
      </dgm:t>
    </dgm:pt>
    <dgm:pt modelId="{99ACB2F5-6211-4F86-8ECD-ADA69D8D4642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600" b="0" dirty="0">
            <a:latin typeface="Gotham Narrow Bold"/>
          </a:endParaRPr>
        </a:p>
      </dgm:t>
    </dgm:pt>
    <dgm:pt modelId="{640D9E7E-DA03-45AC-999D-4069D8E673E9}" type="parTrans" cxnId="{284E5F4F-0B47-492F-8593-02E711DCAD45}">
      <dgm:prSet/>
      <dgm:spPr/>
      <dgm:t>
        <a:bodyPr/>
        <a:lstStyle/>
        <a:p>
          <a:endParaRPr lang="en-US"/>
        </a:p>
      </dgm:t>
    </dgm:pt>
    <dgm:pt modelId="{6E187321-72F5-4028-9543-0C96D30A5E09}" type="sibTrans" cxnId="{284E5F4F-0B47-492F-8593-02E711DCAD45}">
      <dgm:prSet/>
      <dgm:spPr/>
      <dgm:t>
        <a:bodyPr/>
        <a:lstStyle/>
        <a:p>
          <a:endParaRPr lang="en-US"/>
        </a:p>
      </dgm:t>
    </dgm:pt>
    <dgm:pt modelId="{1942D5E8-EFAA-467F-94D9-D8F5BE6B5A20}">
      <dgm:prSet phldrT="[Text]" custT="1"/>
      <dgm:spPr/>
      <dgm:t>
        <a:bodyPr/>
        <a:lstStyle/>
        <a:p>
          <a:pPr algn="ctr">
            <a:lnSpc>
              <a:spcPct val="100000"/>
            </a:lnSpc>
            <a:buNone/>
          </a:pPr>
          <a:endParaRPr lang="en-US" sz="1200" b="0" dirty="0">
            <a:latin typeface="Gotham Narrow Bold"/>
          </a:endParaRPr>
        </a:p>
      </dgm:t>
    </dgm:pt>
    <dgm:pt modelId="{5913219B-189B-4D7B-BAB2-C606B3B4A954}" type="parTrans" cxnId="{258DDD74-79D3-4473-A052-9767D2FE41E6}">
      <dgm:prSet/>
      <dgm:spPr/>
      <dgm:t>
        <a:bodyPr/>
        <a:lstStyle/>
        <a:p>
          <a:endParaRPr lang="en-US"/>
        </a:p>
      </dgm:t>
    </dgm:pt>
    <dgm:pt modelId="{F539A039-6308-4821-9DDB-B3170D28E89D}" type="sibTrans" cxnId="{258DDD74-79D3-4473-A052-9767D2FE41E6}">
      <dgm:prSet/>
      <dgm:spPr/>
      <dgm:t>
        <a:bodyPr/>
        <a:lstStyle/>
        <a:p>
          <a:endParaRPr lang="en-US"/>
        </a:p>
      </dgm:t>
    </dgm:pt>
    <dgm:pt modelId="{76C00B2D-2345-4BC0-BA2E-D102C43E080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CS 1113</a:t>
          </a:r>
        </a:p>
      </dgm:t>
    </dgm:pt>
    <dgm:pt modelId="{29C302D0-D915-4B95-B0ED-3DE488D29D8D}" type="parTrans" cxnId="{A65F4906-9AD5-40A3-9163-721A3EF1911A}">
      <dgm:prSet/>
      <dgm:spPr/>
      <dgm:t>
        <a:bodyPr/>
        <a:lstStyle/>
        <a:p>
          <a:endParaRPr lang="en-US"/>
        </a:p>
      </dgm:t>
    </dgm:pt>
    <dgm:pt modelId="{44CE1CDC-D9E0-4366-BE96-FE91F62DD5C2}" type="sibTrans" cxnId="{A65F4906-9AD5-40A3-9163-721A3EF1911A}">
      <dgm:prSet/>
      <dgm:spPr/>
      <dgm:t>
        <a:bodyPr/>
        <a:lstStyle/>
        <a:p>
          <a:endParaRPr lang="en-US"/>
        </a:p>
      </dgm:t>
    </dgm:pt>
    <dgm:pt modelId="{61B8ED5D-E608-4D66-990C-441EED5FCC53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CS 2433</a:t>
          </a:r>
        </a:p>
      </dgm:t>
    </dgm:pt>
    <dgm:pt modelId="{E6331768-2677-467E-A97B-C025E9781171}" type="parTrans" cxnId="{65C76B49-3386-45B1-AA99-AD4BABBFFBF2}">
      <dgm:prSet/>
      <dgm:spPr/>
      <dgm:t>
        <a:bodyPr/>
        <a:lstStyle/>
        <a:p>
          <a:endParaRPr lang="en-US"/>
        </a:p>
      </dgm:t>
    </dgm:pt>
    <dgm:pt modelId="{D7D5A5BD-0DF4-43BA-B190-8B64EA6E4891}" type="sibTrans" cxnId="{65C76B49-3386-45B1-AA99-AD4BABBFFBF2}">
      <dgm:prSet/>
      <dgm:spPr/>
      <dgm:t>
        <a:bodyPr/>
        <a:lstStyle/>
        <a:p>
          <a:endParaRPr lang="en-US"/>
        </a:p>
      </dgm:t>
    </dgm:pt>
    <dgm:pt modelId="{B4F3C01D-13BB-4E58-8724-326A33027EE5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ENSC 2113 / GENT 2323</a:t>
          </a:r>
        </a:p>
      </dgm:t>
    </dgm:pt>
    <dgm:pt modelId="{1111051D-8EF4-4C57-8D04-521BF651AFD5}" type="parTrans" cxnId="{F28428E5-453F-4310-9B35-A572A9329365}">
      <dgm:prSet/>
      <dgm:spPr/>
      <dgm:t>
        <a:bodyPr/>
        <a:lstStyle/>
        <a:p>
          <a:endParaRPr lang="en-US"/>
        </a:p>
      </dgm:t>
    </dgm:pt>
    <dgm:pt modelId="{BF24BEB1-9F07-49E6-899B-C73020279C10}" type="sibTrans" cxnId="{F28428E5-453F-4310-9B35-A572A9329365}">
      <dgm:prSet/>
      <dgm:spPr/>
      <dgm:t>
        <a:bodyPr/>
        <a:lstStyle/>
        <a:p>
          <a:endParaRPr lang="en-US"/>
        </a:p>
      </dgm:t>
    </dgm:pt>
    <dgm:pt modelId="{9331CB3A-013A-4FA1-8915-8A271F056A1A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b="0" dirty="0">
              <a:latin typeface="Gotham Narrow Bold"/>
            </a:rPr>
            <a:t>MATH 2153 / MATH 2133</a:t>
          </a:r>
        </a:p>
      </dgm:t>
    </dgm:pt>
    <dgm:pt modelId="{94BE37AE-1853-493C-B9EE-D71CAC33BF1C}" type="parTrans" cxnId="{1B4280AE-D013-47C2-8811-F813BEF5AAA9}">
      <dgm:prSet/>
      <dgm:spPr/>
      <dgm:t>
        <a:bodyPr/>
        <a:lstStyle/>
        <a:p>
          <a:endParaRPr lang="en-US"/>
        </a:p>
      </dgm:t>
    </dgm:pt>
    <dgm:pt modelId="{9BE995DD-159B-4EEC-9000-007FE96A043A}" type="sibTrans" cxnId="{1B4280AE-D013-47C2-8811-F813BEF5AAA9}">
      <dgm:prSet/>
      <dgm:spPr/>
      <dgm:t>
        <a:bodyPr/>
        <a:lstStyle/>
        <a:p>
          <a:endParaRPr lang="en-US"/>
        </a:p>
      </dgm:t>
    </dgm:pt>
    <dgm:pt modelId="{0025BE38-2E37-495C-93B8-47178CC13A1E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b="0" dirty="0">
              <a:latin typeface="Gotham Narrow Bold"/>
            </a:rPr>
            <a:t>MATH 2163</a:t>
          </a:r>
        </a:p>
      </dgm:t>
    </dgm:pt>
    <dgm:pt modelId="{2A249EAF-D330-4A5B-9E6B-5AA18992EE19}" type="parTrans" cxnId="{7E75ED41-8BAE-4850-AFE2-91CB6A26B236}">
      <dgm:prSet/>
      <dgm:spPr/>
      <dgm:t>
        <a:bodyPr/>
        <a:lstStyle/>
        <a:p>
          <a:endParaRPr lang="en-US"/>
        </a:p>
      </dgm:t>
    </dgm:pt>
    <dgm:pt modelId="{40B0502C-FB05-4278-91EA-53D98448343A}" type="sibTrans" cxnId="{7E75ED41-8BAE-4850-AFE2-91CB6A26B236}">
      <dgm:prSet/>
      <dgm:spPr/>
      <dgm:t>
        <a:bodyPr/>
        <a:lstStyle/>
        <a:p>
          <a:endParaRPr lang="en-US"/>
        </a:p>
      </dgm:t>
    </dgm:pt>
    <dgm:pt modelId="{74029F87-B2B0-4E5B-AED1-4586D2FDE980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b="0" dirty="0">
              <a:latin typeface="Gotham Narrow Bold"/>
            </a:rPr>
            <a:t>MATH 2233</a:t>
          </a:r>
        </a:p>
      </dgm:t>
    </dgm:pt>
    <dgm:pt modelId="{948E8F44-C844-4BEF-8B83-733E0BA502F6}" type="parTrans" cxnId="{F8F53CAC-7629-400C-A3EE-13D9E5B631BA}">
      <dgm:prSet/>
      <dgm:spPr/>
      <dgm:t>
        <a:bodyPr/>
        <a:lstStyle/>
        <a:p>
          <a:endParaRPr lang="en-US"/>
        </a:p>
      </dgm:t>
    </dgm:pt>
    <dgm:pt modelId="{D74CB2C3-2016-4B02-BF83-BF1878BA33C7}" type="sibTrans" cxnId="{F8F53CAC-7629-400C-A3EE-13D9E5B631BA}">
      <dgm:prSet/>
      <dgm:spPr/>
      <dgm:t>
        <a:bodyPr/>
        <a:lstStyle/>
        <a:p>
          <a:endParaRPr lang="en-US"/>
        </a:p>
      </dgm:t>
    </dgm:pt>
    <dgm:pt modelId="{751B0254-6E5C-4BE2-8853-BB719F1E2A6C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PHYS 2114 / PHYS 1214</a:t>
          </a:r>
        </a:p>
      </dgm:t>
    </dgm:pt>
    <dgm:pt modelId="{799ED0C9-673A-47C0-B547-E39D33B9F3E5}" type="parTrans" cxnId="{12B24C4A-A681-4808-B460-365FEB98B89E}">
      <dgm:prSet/>
      <dgm:spPr/>
      <dgm:t>
        <a:bodyPr/>
        <a:lstStyle/>
        <a:p>
          <a:endParaRPr lang="en-US"/>
        </a:p>
      </dgm:t>
    </dgm:pt>
    <dgm:pt modelId="{70CF48B0-61A6-4B04-9C6E-53CD1D268F80}" type="sibTrans" cxnId="{12B24C4A-A681-4808-B460-365FEB98B89E}">
      <dgm:prSet/>
      <dgm:spPr/>
      <dgm:t>
        <a:bodyPr/>
        <a:lstStyle/>
        <a:p>
          <a:endParaRPr lang="en-US"/>
        </a:p>
      </dgm:t>
    </dgm:pt>
    <dgm:pt modelId="{96237A9D-EFA2-499F-B81B-E81CBEBBE819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ECEN 3233</a:t>
          </a:r>
        </a:p>
      </dgm:t>
    </dgm:pt>
    <dgm:pt modelId="{F8E41FB8-443B-4AE9-9B2A-B1C7333759BC}" type="parTrans" cxnId="{88581EBA-903A-443E-AD77-8D9A0B52AA52}">
      <dgm:prSet/>
      <dgm:spPr/>
      <dgm:t>
        <a:bodyPr/>
        <a:lstStyle/>
        <a:p>
          <a:endParaRPr lang="en-US"/>
        </a:p>
      </dgm:t>
    </dgm:pt>
    <dgm:pt modelId="{217E04F3-D11B-4BA8-9EB5-2977747C4362}" type="sibTrans" cxnId="{88581EBA-903A-443E-AD77-8D9A0B52AA52}">
      <dgm:prSet/>
      <dgm:spPr/>
      <dgm:t>
        <a:bodyPr/>
        <a:lstStyle/>
        <a:p>
          <a:endParaRPr lang="en-US"/>
        </a:p>
      </dgm:t>
    </dgm:pt>
    <dgm:pt modelId="{8CF10EF5-989E-4C7E-A065-0E627A373E27}">
      <dgm:prSet custT="1"/>
      <dgm:spPr/>
      <dgm:t>
        <a:bodyPr/>
        <a:lstStyle/>
        <a:p>
          <a:pPr algn="ctr">
            <a:lnSpc>
              <a:spcPct val="150000"/>
            </a:lnSpc>
            <a:buNone/>
          </a:pPr>
          <a:r>
            <a:rPr lang="en-US" sz="1800" b="0" dirty="0">
              <a:latin typeface="Gotham Narrow Bold"/>
            </a:rPr>
            <a:t>ECEN 3714</a:t>
          </a:r>
        </a:p>
      </dgm:t>
    </dgm:pt>
    <dgm:pt modelId="{EEA59858-44BF-46BE-A7FE-66A54F52A0FE}" type="parTrans" cxnId="{CAC2E653-425E-46B4-9279-378D81713650}">
      <dgm:prSet/>
      <dgm:spPr/>
      <dgm:t>
        <a:bodyPr/>
        <a:lstStyle/>
        <a:p>
          <a:endParaRPr lang="en-US"/>
        </a:p>
      </dgm:t>
    </dgm:pt>
    <dgm:pt modelId="{406BB7BA-B690-4BE0-80BF-FDEE0B9806FE}" type="sibTrans" cxnId="{CAC2E653-425E-46B4-9279-378D81713650}">
      <dgm:prSet/>
      <dgm:spPr/>
      <dgm:t>
        <a:bodyPr/>
        <a:lstStyle/>
        <a:p>
          <a:endParaRPr lang="en-US"/>
        </a:p>
      </dgm:t>
    </dgm:pt>
    <dgm:pt modelId="{3BC6714E-365B-4305-8D86-246758A5396A}">
      <dgm:prSet custT="1"/>
      <dgm:spPr/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1600" dirty="0">
              <a:latin typeface="Gotham Narrow Bold"/>
            </a:rPr>
            <a:t>ECEN 2714</a:t>
          </a:r>
        </a:p>
      </dgm:t>
    </dgm:pt>
    <dgm:pt modelId="{9540376C-2B4B-48D6-9452-98FBCC406581}" type="parTrans" cxnId="{4A4C95B1-2DFB-4BF7-9E3A-2BD94E09A097}">
      <dgm:prSet/>
      <dgm:spPr/>
      <dgm:t>
        <a:bodyPr/>
        <a:lstStyle/>
        <a:p>
          <a:endParaRPr lang="en-US"/>
        </a:p>
      </dgm:t>
    </dgm:pt>
    <dgm:pt modelId="{C4A6D9AF-B6D0-4D9C-B752-C15F01F7FDC1}" type="sibTrans" cxnId="{4A4C95B1-2DFB-4BF7-9E3A-2BD94E09A097}">
      <dgm:prSet/>
      <dgm:spPr/>
      <dgm:t>
        <a:bodyPr/>
        <a:lstStyle/>
        <a:p>
          <a:endParaRPr lang="en-US"/>
        </a:p>
      </dgm:t>
    </dgm:pt>
    <dgm:pt modelId="{8BCD9EF2-FC51-4DD9-9ED9-76CEC5D42595}" type="pres">
      <dgm:prSet presAssocID="{599C390D-6E81-4A3F-AD46-114312C84771}" presName="Name0" presStyleCnt="0">
        <dgm:presLayoutVars>
          <dgm:dir/>
          <dgm:animLvl val="lvl"/>
          <dgm:resizeHandles val="exact"/>
        </dgm:presLayoutVars>
      </dgm:prSet>
      <dgm:spPr/>
    </dgm:pt>
    <dgm:pt modelId="{FE4DBAB1-952B-463C-A3B2-A95AC7AFB751}" type="pres">
      <dgm:prSet presAssocID="{3DC7BA0B-6B5F-4F38-948E-13BDFD2133DF}" presName="composite" presStyleCnt="0"/>
      <dgm:spPr/>
    </dgm:pt>
    <dgm:pt modelId="{A1F5A3DA-A0F5-4C7C-8F32-300BE453E6AE}" type="pres">
      <dgm:prSet presAssocID="{3DC7BA0B-6B5F-4F38-948E-13BDFD2133D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69BE73-CF4C-49CF-B939-21E7CF4024AE}" type="pres">
      <dgm:prSet presAssocID="{3DC7BA0B-6B5F-4F38-948E-13BDFD2133DF}" presName="desTx" presStyleLbl="alignAccFollowNode1" presStyleIdx="0" presStyleCnt="2">
        <dgm:presLayoutVars>
          <dgm:bulletEnabled val="1"/>
        </dgm:presLayoutVars>
      </dgm:prSet>
      <dgm:spPr/>
    </dgm:pt>
    <dgm:pt modelId="{198A6E0D-77C3-4B85-B51A-4DE8B4EB2C7F}" type="pres">
      <dgm:prSet presAssocID="{16BC7751-6E88-44C2-ABFE-40E8B9D82319}" presName="space" presStyleCnt="0"/>
      <dgm:spPr/>
    </dgm:pt>
    <dgm:pt modelId="{E3EAAFD3-33CB-4155-AE31-EE85CB15D233}" type="pres">
      <dgm:prSet presAssocID="{D9C271F7-8695-452B-B455-6BD8BEA32B00}" presName="composite" presStyleCnt="0"/>
      <dgm:spPr/>
    </dgm:pt>
    <dgm:pt modelId="{EBC374ED-EDAB-4D1D-A0C6-867BD00C453C}" type="pres">
      <dgm:prSet presAssocID="{D9C271F7-8695-452B-B455-6BD8BEA32B0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6F56BF3-72E9-47C6-8334-D6CFE821189F}" type="pres">
      <dgm:prSet presAssocID="{D9C271F7-8695-452B-B455-6BD8BEA32B00}" presName="desTx" presStyleLbl="alignAccFollowNode1" presStyleIdx="1" presStyleCnt="2" custLinFactNeighborX="0" custLinFactNeighborY="283">
        <dgm:presLayoutVars>
          <dgm:bulletEnabled val="1"/>
        </dgm:presLayoutVars>
      </dgm:prSet>
      <dgm:spPr/>
    </dgm:pt>
  </dgm:ptLst>
  <dgm:cxnLst>
    <dgm:cxn modelId="{C89BB200-E05F-4BB0-B587-46CE0F1814B4}" srcId="{D9C271F7-8695-452B-B455-6BD8BEA32B00}" destId="{3D9F0BF3-EFD5-49F6-BE52-AB43ABCF1522}" srcOrd="7" destOrd="0" parTransId="{CD6F553E-2FD0-47B8-AB5A-22BA3B4F6184}" sibTransId="{E4E977DA-8F22-4C62-BE94-E0D302ECDDD4}"/>
    <dgm:cxn modelId="{A65F4906-9AD5-40A3-9163-721A3EF1911A}" srcId="{D9C271F7-8695-452B-B455-6BD8BEA32B00}" destId="{76C00B2D-2345-4BC0-BA2E-D102C43E080A}" srcOrd="1" destOrd="0" parTransId="{29C302D0-D915-4B95-B0ED-3DE488D29D8D}" sibTransId="{44CE1CDC-D9E0-4366-BE96-FE91F62DD5C2}"/>
    <dgm:cxn modelId="{27E6F607-00A2-4594-9DB1-832C473B552A}" type="presOf" srcId="{8CF10EF5-989E-4C7E-A065-0E627A373E27}" destId="{1369BE73-CF4C-49CF-B939-21E7CF4024AE}" srcOrd="0" destOrd="4" presId="urn:microsoft.com/office/officeart/2005/8/layout/hList1"/>
    <dgm:cxn modelId="{DEA87D1A-1C72-4835-928B-D77B23E99FB4}" type="presOf" srcId="{3D9F0BF3-EFD5-49F6-BE52-AB43ABCF1522}" destId="{16F56BF3-72E9-47C6-8334-D6CFE821189F}" srcOrd="0" destOrd="7" presId="urn:microsoft.com/office/officeart/2005/8/layout/hList1"/>
    <dgm:cxn modelId="{5EED551D-DE54-4854-95B1-638A06170B24}" type="presOf" srcId="{751B0254-6E5C-4BE2-8853-BB719F1E2A6C}" destId="{16F56BF3-72E9-47C6-8334-D6CFE821189F}" srcOrd="0" destOrd="4" presId="urn:microsoft.com/office/officeart/2005/8/layout/hList1"/>
    <dgm:cxn modelId="{579EDF33-3F37-4BD7-9E78-70B291291B0C}" type="presOf" srcId="{61B8ED5D-E608-4D66-990C-441EED5FCC53}" destId="{16F56BF3-72E9-47C6-8334-D6CFE821189F}" srcOrd="0" destOrd="2" presId="urn:microsoft.com/office/officeart/2005/8/layout/hList1"/>
    <dgm:cxn modelId="{7E75ED41-8BAE-4850-AFE2-91CB6A26B236}" srcId="{3DC7BA0B-6B5F-4F38-948E-13BDFD2133DF}" destId="{0025BE38-2E37-495C-93B8-47178CC13A1E}" srcOrd="2" destOrd="0" parTransId="{2A249EAF-D330-4A5B-9E6B-5AA18992EE19}" sibTransId="{40B0502C-FB05-4278-91EA-53D98448343A}"/>
    <dgm:cxn modelId="{ECB58664-C093-409A-8DD8-F5E19C320898}" type="presOf" srcId="{3BC6714E-365B-4305-8D86-246758A5396A}" destId="{16F56BF3-72E9-47C6-8334-D6CFE821189F}" srcOrd="0" destOrd="6" presId="urn:microsoft.com/office/officeart/2005/8/layout/hList1"/>
    <dgm:cxn modelId="{A16B0065-51F0-4F27-AD61-6BFF92A7AA66}" type="presOf" srcId="{8602C79E-3534-4279-BF5B-63DF5387B05E}" destId="{16F56BF3-72E9-47C6-8334-D6CFE821189F}" srcOrd="0" destOrd="0" presId="urn:microsoft.com/office/officeart/2005/8/layout/hList1"/>
    <dgm:cxn modelId="{65C76B49-3386-45B1-AA99-AD4BABBFFBF2}" srcId="{D9C271F7-8695-452B-B455-6BD8BEA32B00}" destId="{61B8ED5D-E608-4D66-990C-441EED5FCC53}" srcOrd="2" destOrd="0" parTransId="{E6331768-2677-467E-A97B-C025E9781171}" sibTransId="{D7D5A5BD-0DF4-43BA-B190-8B64EA6E4891}"/>
    <dgm:cxn modelId="{12B24C4A-A681-4808-B460-365FEB98B89E}" srcId="{D9C271F7-8695-452B-B455-6BD8BEA32B00}" destId="{751B0254-6E5C-4BE2-8853-BB719F1E2A6C}" srcOrd="4" destOrd="0" parTransId="{799ED0C9-673A-47C0-B547-E39D33B9F3E5}" sibTransId="{70CF48B0-61A6-4B04-9C6E-53CD1D268F80}"/>
    <dgm:cxn modelId="{382EAD6E-FBCF-4684-BBAD-21A9BD00D2CA}" type="presOf" srcId="{9331CB3A-013A-4FA1-8915-8A271F056A1A}" destId="{1369BE73-CF4C-49CF-B939-21E7CF4024AE}" srcOrd="0" destOrd="1" presId="urn:microsoft.com/office/officeart/2005/8/layout/hList1"/>
    <dgm:cxn modelId="{284E5F4F-0B47-492F-8593-02E711DCAD45}" srcId="{3DC7BA0B-6B5F-4F38-948E-13BDFD2133DF}" destId="{99ACB2F5-6211-4F86-8ECD-ADA69D8D4642}" srcOrd="5" destOrd="0" parTransId="{640D9E7E-DA03-45AC-999D-4069D8E673E9}" sibTransId="{6E187321-72F5-4028-9543-0C96D30A5E09}"/>
    <dgm:cxn modelId="{46C07A52-7395-4C05-89CB-41D57496460B}" type="presOf" srcId="{3DC7BA0B-6B5F-4F38-948E-13BDFD2133DF}" destId="{A1F5A3DA-A0F5-4C7C-8F32-300BE453E6AE}" srcOrd="0" destOrd="0" presId="urn:microsoft.com/office/officeart/2005/8/layout/hList1"/>
    <dgm:cxn modelId="{CAC2E653-425E-46B4-9279-378D81713650}" srcId="{3DC7BA0B-6B5F-4F38-948E-13BDFD2133DF}" destId="{8CF10EF5-989E-4C7E-A065-0E627A373E27}" srcOrd="4" destOrd="0" parTransId="{EEA59858-44BF-46BE-A7FE-66A54F52A0FE}" sibTransId="{406BB7BA-B690-4BE0-80BF-FDEE0B9806FE}"/>
    <dgm:cxn modelId="{258DDD74-79D3-4473-A052-9767D2FE41E6}" srcId="{3DC7BA0B-6B5F-4F38-948E-13BDFD2133DF}" destId="{1942D5E8-EFAA-467F-94D9-D8F5BE6B5A20}" srcOrd="0" destOrd="0" parTransId="{5913219B-189B-4D7B-BAB2-C606B3B4A954}" sibTransId="{F539A039-6308-4821-9DDB-B3170D28E89D}"/>
    <dgm:cxn modelId="{1EC0AA7B-9FA2-45D2-B4EC-8949FDD71487}" type="presOf" srcId="{96237A9D-EFA2-499F-B81B-E81CBEBBE819}" destId="{16F56BF3-72E9-47C6-8334-D6CFE821189F}" srcOrd="0" destOrd="5" presId="urn:microsoft.com/office/officeart/2005/8/layout/hList1"/>
    <dgm:cxn modelId="{AF726184-6884-4C38-AABC-43DE1282F3B8}" srcId="{599C390D-6E81-4A3F-AD46-114312C84771}" destId="{D9C271F7-8695-452B-B455-6BD8BEA32B00}" srcOrd="1" destOrd="0" parTransId="{B0FC2953-A798-4166-9746-C8B016876C92}" sibTransId="{81D908B1-59F6-43A8-ACB8-D146DA4CEA0D}"/>
    <dgm:cxn modelId="{357C4889-B9D3-4321-8F0C-6752BF9D5BE5}" type="presOf" srcId="{599C390D-6E81-4A3F-AD46-114312C84771}" destId="{8BCD9EF2-FC51-4DD9-9ED9-76CEC5D42595}" srcOrd="0" destOrd="0" presId="urn:microsoft.com/office/officeart/2005/8/layout/hList1"/>
    <dgm:cxn modelId="{BCEABA97-602D-45C1-9FA2-319AFB61ACDA}" type="presOf" srcId="{99ACB2F5-6211-4F86-8ECD-ADA69D8D4642}" destId="{1369BE73-CF4C-49CF-B939-21E7CF4024AE}" srcOrd="0" destOrd="5" presId="urn:microsoft.com/office/officeart/2005/8/layout/hList1"/>
    <dgm:cxn modelId="{3D4D2BA5-763C-4D18-AD1A-8FBCFBE30426}" type="presOf" srcId="{B4F3C01D-13BB-4E58-8724-326A33027EE5}" destId="{16F56BF3-72E9-47C6-8334-D6CFE821189F}" srcOrd="0" destOrd="3" presId="urn:microsoft.com/office/officeart/2005/8/layout/hList1"/>
    <dgm:cxn modelId="{7CB794A9-65C9-4533-8370-4C176569BFBD}" type="presOf" srcId="{D9C271F7-8695-452B-B455-6BD8BEA32B00}" destId="{EBC374ED-EDAB-4D1D-A0C6-867BD00C453C}" srcOrd="0" destOrd="0" presId="urn:microsoft.com/office/officeart/2005/8/layout/hList1"/>
    <dgm:cxn modelId="{F8F53CAC-7629-400C-A3EE-13D9E5B631BA}" srcId="{3DC7BA0B-6B5F-4F38-948E-13BDFD2133DF}" destId="{74029F87-B2B0-4E5B-AED1-4586D2FDE980}" srcOrd="3" destOrd="0" parTransId="{948E8F44-C844-4BEF-8B83-733E0BA502F6}" sibTransId="{D74CB2C3-2016-4B02-BF83-BF1878BA33C7}"/>
    <dgm:cxn modelId="{1B4280AE-D013-47C2-8811-F813BEF5AAA9}" srcId="{3DC7BA0B-6B5F-4F38-948E-13BDFD2133DF}" destId="{9331CB3A-013A-4FA1-8915-8A271F056A1A}" srcOrd="1" destOrd="0" parTransId="{94BE37AE-1853-493C-B9EE-D71CAC33BF1C}" sibTransId="{9BE995DD-159B-4EEC-9000-007FE96A043A}"/>
    <dgm:cxn modelId="{4A4C95B1-2DFB-4BF7-9E3A-2BD94E09A097}" srcId="{D9C271F7-8695-452B-B455-6BD8BEA32B00}" destId="{3BC6714E-365B-4305-8D86-246758A5396A}" srcOrd="6" destOrd="0" parTransId="{9540376C-2B4B-48D6-9452-98FBCC406581}" sibTransId="{C4A6D9AF-B6D0-4D9C-B752-C15F01F7FDC1}"/>
    <dgm:cxn modelId="{7DF457B6-EC7A-4ADB-A8BE-F3CD66065553}" type="presOf" srcId="{74029F87-B2B0-4E5B-AED1-4586D2FDE980}" destId="{1369BE73-CF4C-49CF-B939-21E7CF4024AE}" srcOrd="0" destOrd="3" presId="urn:microsoft.com/office/officeart/2005/8/layout/hList1"/>
    <dgm:cxn modelId="{1E4C1DB7-9A28-4924-9127-04413B7E0D75}" type="presOf" srcId="{0025BE38-2E37-495C-93B8-47178CC13A1E}" destId="{1369BE73-CF4C-49CF-B939-21E7CF4024AE}" srcOrd="0" destOrd="2" presId="urn:microsoft.com/office/officeart/2005/8/layout/hList1"/>
    <dgm:cxn modelId="{88581EBA-903A-443E-AD77-8D9A0B52AA52}" srcId="{D9C271F7-8695-452B-B455-6BD8BEA32B00}" destId="{96237A9D-EFA2-499F-B81B-E81CBEBBE819}" srcOrd="5" destOrd="0" parTransId="{F8E41FB8-443B-4AE9-9B2A-B1C7333759BC}" sibTransId="{217E04F3-D11B-4BA8-9EB5-2977747C4362}"/>
    <dgm:cxn modelId="{3D3351CB-9B68-4110-AB1A-CBE784E98BF6}" srcId="{D9C271F7-8695-452B-B455-6BD8BEA32B00}" destId="{8602C79E-3534-4279-BF5B-63DF5387B05E}" srcOrd="0" destOrd="0" parTransId="{258F4678-DE96-4026-8FE5-BA8CCAFEFAD1}" sibTransId="{D227DF79-B3C5-4BAF-8D8D-F236E7DFB903}"/>
    <dgm:cxn modelId="{F28428E5-453F-4310-9B35-A572A9329365}" srcId="{D9C271F7-8695-452B-B455-6BD8BEA32B00}" destId="{B4F3C01D-13BB-4E58-8724-326A33027EE5}" srcOrd="3" destOrd="0" parTransId="{1111051D-8EF4-4C57-8D04-521BF651AFD5}" sibTransId="{BF24BEB1-9F07-49E6-899B-C73020279C10}"/>
    <dgm:cxn modelId="{D5C247F7-816D-4EDE-9064-FCB35D53A5E3}" type="presOf" srcId="{1942D5E8-EFAA-467F-94D9-D8F5BE6B5A20}" destId="{1369BE73-CF4C-49CF-B939-21E7CF4024AE}" srcOrd="0" destOrd="0" presId="urn:microsoft.com/office/officeart/2005/8/layout/hList1"/>
    <dgm:cxn modelId="{CC0CDAF7-E8DC-4233-BD36-9274AE520BAA}" type="presOf" srcId="{76C00B2D-2345-4BC0-BA2E-D102C43E080A}" destId="{16F56BF3-72E9-47C6-8334-D6CFE821189F}" srcOrd="0" destOrd="1" presId="urn:microsoft.com/office/officeart/2005/8/layout/hList1"/>
    <dgm:cxn modelId="{5F3D3CF9-C4D1-45CA-9E12-4F9EDB6F01A2}" srcId="{599C390D-6E81-4A3F-AD46-114312C84771}" destId="{3DC7BA0B-6B5F-4F38-948E-13BDFD2133DF}" srcOrd="0" destOrd="0" parTransId="{EAD7962B-ABC9-4FAC-B725-9F26CDC9027D}" sibTransId="{16BC7751-6E88-44C2-ABFE-40E8B9D82319}"/>
    <dgm:cxn modelId="{05DDC102-F1E7-49D1-858C-F623DAF6FECB}" type="presParOf" srcId="{8BCD9EF2-FC51-4DD9-9ED9-76CEC5D42595}" destId="{FE4DBAB1-952B-463C-A3B2-A95AC7AFB751}" srcOrd="0" destOrd="0" presId="urn:microsoft.com/office/officeart/2005/8/layout/hList1"/>
    <dgm:cxn modelId="{72649FDF-9FE3-405B-A7B5-DB0CADC674F8}" type="presParOf" srcId="{FE4DBAB1-952B-463C-A3B2-A95AC7AFB751}" destId="{A1F5A3DA-A0F5-4C7C-8F32-300BE453E6AE}" srcOrd="0" destOrd="0" presId="urn:microsoft.com/office/officeart/2005/8/layout/hList1"/>
    <dgm:cxn modelId="{2B6D1E3E-F0C9-49EF-9DCC-A5AA10E5A1F4}" type="presParOf" srcId="{FE4DBAB1-952B-463C-A3B2-A95AC7AFB751}" destId="{1369BE73-CF4C-49CF-B939-21E7CF4024AE}" srcOrd="1" destOrd="0" presId="urn:microsoft.com/office/officeart/2005/8/layout/hList1"/>
    <dgm:cxn modelId="{265FE1C4-457B-4057-96A7-6AFB68EF2D12}" type="presParOf" srcId="{8BCD9EF2-FC51-4DD9-9ED9-76CEC5D42595}" destId="{198A6E0D-77C3-4B85-B51A-4DE8B4EB2C7F}" srcOrd="1" destOrd="0" presId="urn:microsoft.com/office/officeart/2005/8/layout/hList1"/>
    <dgm:cxn modelId="{9AFF9656-27F4-4721-82BA-FA5F6BB6AC4A}" type="presParOf" srcId="{8BCD9EF2-FC51-4DD9-9ED9-76CEC5D42595}" destId="{E3EAAFD3-33CB-4155-AE31-EE85CB15D233}" srcOrd="2" destOrd="0" presId="urn:microsoft.com/office/officeart/2005/8/layout/hList1"/>
    <dgm:cxn modelId="{6C363E46-9927-40BD-9A77-89F3CE306F60}" type="presParOf" srcId="{E3EAAFD3-33CB-4155-AE31-EE85CB15D233}" destId="{EBC374ED-EDAB-4D1D-A0C6-867BD00C453C}" srcOrd="0" destOrd="0" presId="urn:microsoft.com/office/officeart/2005/8/layout/hList1"/>
    <dgm:cxn modelId="{9BD07A0F-1268-4AFA-8763-8533E4418516}" type="presParOf" srcId="{E3EAAFD3-33CB-4155-AE31-EE85CB15D233}" destId="{16F56BF3-72E9-47C6-8334-D6CFE82118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18920"/>
          <a:ext cx="4480275" cy="835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18920"/>
        <a:ext cx="4480275" cy="835200"/>
      </dsp:txXfrm>
    </dsp:sp>
    <dsp:sp modelId="{1369BE73-CF4C-49CF-B939-21E7CF4024AE}">
      <dsp:nvSpPr>
        <dsp:cNvPr id="0" name=""/>
        <dsp:cNvSpPr/>
      </dsp:nvSpPr>
      <dsp:spPr>
        <a:xfrm>
          <a:off x="0" y="682532"/>
          <a:ext cx="4480275" cy="223889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ENSC 2113 / GENT 2323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ENGR 1332</a:t>
          </a:r>
          <a:endParaRPr lang="en-US" sz="16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1513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1613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2144 / MATH 2123</a:t>
          </a:r>
        </a:p>
      </dsp:txBody>
      <dsp:txXfrm>
        <a:off x="0" y="682532"/>
        <a:ext cx="4480275" cy="2238890"/>
      </dsp:txXfrm>
    </dsp:sp>
    <dsp:sp modelId="{EBC374ED-EDAB-4D1D-A0C6-867BD00C453C}">
      <dsp:nvSpPr>
        <dsp:cNvPr id="0" name=""/>
        <dsp:cNvSpPr/>
      </dsp:nvSpPr>
      <dsp:spPr>
        <a:xfrm>
          <a:off x="5107561" y="18920"/>
          <a:ext cx="4480275" cy="835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18920"/>
        <a:ext cx="4480275" cy="835200"/>
      </dsp:txXfrm>
    </dsp:sp>
    <dsp:sp modelId="{16F56BF3-72E9-47C6-8334-D6CFE821189F}">
      <dsp:nvSpPr>
        <dsp:cNvPr id="0" name=""/>
        <dsp:cNvSpPr/>
      </dsp:nvSpPr>
      <dsp:spPr>
        <a:xfrm>
          <a:off x="5101692" y="873041"/>
          <a:ext cx="4480275" cy="22388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CHEM 1314 / CHEM 1215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CHEM 1414 / CHEM 1215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CHEM 1515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ENGR 1111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ENSC 3231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CIVE 4711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2153 / MATH 2133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2163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PHYS 2014 / PHYS 1114</a:t>
          </a: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000" kern="1200" dirty="0">
            <a:latin typeface="Gotham Narrow Bold"/>
          </a:endParaRPr>
        </a:p>
      </dsp:txBody>
      <dsp:txXfrm>
        <a:off x="5101692" y="873041"/>
        <a:ext cx="4480275" cy="22388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4107"/>
          <a:ext cx="4480275" cy="1123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4107"/>
        <a:ext cx="4480275" cy="1123200"/>
      </dsp:txXfrm>
    </dsp:sp>
    <dsp:sp modelId="{1369BE73-CF4C-49CF-B939-21E7CF4024AE}">
      <dsp:nvSpPr>
        <dsp:cNvPr id="0" name=""/>
        <dsp:cNvSpPr/>
      </dsp:nvSpPr>
      <dsp:spPr>
        <a:xfrm>
          <a:off x="46" y="1127307"/>
          <a:ext cx="4480275" cy="19805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ECEN 3233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1127307"/>
        <a:ext cx="4480275" cy="1980517"/>
      </dsp:txXfrm>
    </dsp:sp>
    <dsp:sp modelId="{EBC374ED-EDAB-4D1D-A0C6-867BD00C453C}">
      <dsp:nvSpPr>
        <dsp:cNvPr id="0" name=""/>
        <dsp:cNvSpPr/>
      </dsp:nvSpPr>
      <dsp:spPr>
        <a:xfrm>
          <a:off x="5107561" y="4107"/>
          <a:ext cx="4480275" cy="1123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4107"/>
        <a:ext cx="4480275" cy="1123200"/>
      </dsp:txXfrm>
    </dsp:sp>
    <dsp:sp modelId="{16F56BF3-72E9-47C6-8334-D6CFE821189F}">
      <dsp:nvSpPr>
        <dsp:cNvPr id="0" name=""/>
        <dsp:cNvSpPr/>
      </dsp:nvSpPr>
      <dsp:spPr>
        <a:xfrm>
          <a:off x="5107561" y="1131414"/>
          <a:ext cx="4480275" cy="198051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ECEN 3213 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ECEN 3714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ECEN 2714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</dsp:txBody>
      <dsp:txXfrm>
        <a:off x="5107561" y="1131414"/>
        <a:ext cx="4480275" cy="19805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5266"/>
          <a:ext cx="4480275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5266"/>
        <a:ext cx="4480275" cy="576000"/>
      </dsp:txXfrm>
    </dsp:sp>
    <dsp:sp modelId="{1369BE73-CF4C-49CF-B939-21E7CF4024AE}">
      <dsp:nvSpPr>
        <dsp:cNvPr id="0" name=""/>
        <dsp:cNvSpPr/>
      </dsp:nvSpPr>
      <dsp:spPr>
        <a:xfrm>
          <a:off x="46" y="581266"/>
          <a:ext cx="4480275" cy="25253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2263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4263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3273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4050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3432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CIVE 4711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ENGL 3323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2343</a:t>
          </a:r>
        </a:p>
        <a:p>
          <a:pPr marL="114300" lvl="1" indent="-114300" algn="ctr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b="0" kern="1200" dirty="0">
              <a:latin typeface="Gotham Narrow Bold"/>
            </a:rPr>
            <a:t>CET 2253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581266"/>
        <a:ext cx="4480275" cy="2525399"/>
      </dsp:txXfrm>
    </dsp:sp>
    <dsp:sp modelId="{EBC374ED-EDAB-4D1D-A0C6-867BD00C453C}">
      <dsp:nvSpPr>
        <dsp:cNvPr id="0" name=""/>
        <dsp:cNvSpPr/>
      </dsp:nvSpPr>
      <dsp:spPr>
        <a:xfrm>
          <a:off x="5107561" y="5266"/>
          <a:ext cx="4480275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5266"/>
        <a:ext cx="4480275" cy="576000"/>
      </dsp:txXfrm>
    </dsp:sp>
    <dsp:sp modelId="{16F56BF3-72E9-47C6-8334-D6CFE821189F}">
      <dsp:nvSpPr>
        <dsp:cNvPr id="0" name=""/>
        <dsp:cNvSpPr/>
      </dsp:nvSpPr>
      <dsp:spPr>
        <a:xfrm>
          <a:off x="5107561" y="581367"/>
          <a:ext cx="4480275" cy="25253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  <a:p>
          <a:pPr marL="171450" lvl="1" indent="-171450" algn="ctr" defTabSz="711200">
            <a:lnSpc>
              <a:spcPct val="2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CHEM 1414 / CHEM 1215</a:t>
          </a:r>
        </a:p>
        <a:p>
          <a:pPr marL="171450" lvl="1" indent="-171450" algn="ctr" defTabSz="711200">
            <a:lnSpc>
              <a:spcPct val="2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ENSC 2113 / GENT 2323</a:t>
          </a:r>
        </a:p>
        <a:p>
          <a:pPr marL="171450" lvl="1" indent="-171450" algn="ctr" defTabSz="711200">
            <a:lnSpc>
              <a:spcPct val="2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ENSC 2143 / GENT 3323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</dsp:txBody>
      <dsp:txXfrm>
        <a:off x="5107561" y="581367"/>
        <a:ext cx="4480275" cy="25253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12022"/>
          <a:ext cx="4480275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12022"/>
        <a:ext cx="4480275" cy="633600"/>
      </dsp:txXfrm>
    </dsp:sp>
    <dsp:sp modelId="{1369BE73-CF4C-49CF-B939-21E7CF4024AE}">
      <dsp:nvSpPr>
        <dsp:cNvPr id="0" name=""/>
        <dsp:cNvSpPr/>
      </dsp:nvSpPr>
      <dsp:spPr>
        <a:xfrm>
          <a:off x="46" y="645622"/>
          <a:ext cx="4480275" cy="24542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2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ECEN 3233</a:t>
          </a:r>
        </a:p>
        <a:p>
          <a:pPr marL="171450" lvl="1" indent="-171450" algn="ctr" defTabSz="800100">
            <a:lnSpc>
              <a:spcPct val="2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ECEN 2714</a:t>
          </a:r>
          <a:endParaRPr lang="en-US" sz="1400" b="0" kern="1200" dirty="0">
            <a:latin typeface="Gotham Narrow Bold"/>
          </a:endParaRPr>
        </a:p>
      </dsp:txBody>
      <dsp:txXfrm>
        <a:off x="46" y="645622"/>
        <a:ext cx="4480275" cy="2454287"/>
      </dsp:txXfrm>
    </dsp:sp>
    <dsp:sp modelId="{EBC374ED-EDAB-4D1D-A0C6-867BD00C453C}">
      <dsp:nvSpPr>
        <dsp:cNvPr id="0" name=""/>
        <dsp:cNvSpPr/>
      </dsp:nvSpPr>
      <dsp:spPr>
        <a:xfrm>
          <a:off x="5107561" y="12022"/>
          <a:ext cx="4480275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12022"/>
        <a:ext cx="4480275" cy="633600"/>
      </dsp:txXfrm>
    </dsp:sp>
    <dsp:sp modelId="{16F56BF3-72E9-47C6-8334-D6CFE821189F}">
      <dsp:nvSpPr>
        <dsp:cNvPr id="0" name=""/>
        <dsp:cNvSpPr/>
      </dsp:nvSpPr>
      <dsp:spPr>
        <a:xfrm>
          <a:off x="5107606" y="646185"/>
          <a:ext cx="4480275" cy="2454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CHEM 1414 / CHEM 1215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CS 1113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CS 2433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ENGR 1111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ENSC 2113 / GENT 2323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1513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1613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2144 / MATH 2123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2153 / MATH 2133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2233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PHYS 2014 / PHYS 1114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PHYS 2114 / PHYS 1214</a:t>
          </a:r>
        </a:p>
      </dsp:txBody>
      <dsp:txXfrm>
        <a:off x="5107606" y="646185"/>
        <a:ext cx="4480275" cy="24542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28845"/>
          <a:ext cx="4480275" cy="1209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28845"/>
        <a:ext cx="4480275" cy="1209600"/>
      </dsp:txXfrm>
    </dsp:sp>
    <dsp:sp modelId="{1369BE73-CF4C-49CF-B939-21E7CF4024AE}">
      <dsp:nvSpPr>
        <dsp:cNvPr id="0" name=""/>
        <dsp:cNvSpPr/>
      </dsp:nvSpPr>
      <dsp:spPr>
        <a:xfrm>
          <a:off x="46" y="1238446"/>
          <a:ext cx="4480275" cy="18446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2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CHEM 1414 / CHEM 1215</a:t>
          </a:r>
        </a:p>
        <a:p>
          <a:pPr marL="171450" lvl="1" indent="-171450" algn="ctr" defTabSz="711200">
            <a:lnSpc>
              <a:spcPct val="2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2163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1238446"/>
        <a:ext cx="4480275" cy="1844640"/>
      </dsp:txXfrm>
    </dsp:sp>
    <dsp:sp modelId="{EBC374ED-EDAB-4D1D-A0C6-867BD00C453C}">
      <dsp:nvSpPr>
        <dsp:cNvPr id="0" name=""/>
        <dsp:cNvSpPr/>
      </dsp:nvSpPr>
      <dsp:spPr>
        <a:xfrm>
          <a:off x="5107561" y="28845"/>
          <a:ext cx="4480275" cy="1209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28845"/>
        <a:ext cx="4480275" cy="1209600"/>
      </dsp:txXfrm>
    </dsp:sp>
    <dsp:sp modelId="{16F56BF3-72E9-47C6-8334-D6CFE821189F}">
      <dsp:nvSpPr>
        <dsp:cNvPr id="0" name=""/>
        <dsp:cNvSpPr/>
      </dsp:nvSpPr>
      <dsp:spPr>
        <a:xfrm>
          <a:off x="5107561" y="1243666"/>
          <a:ext cx="4480275" cy="18446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Gotham Narrow Bold"/>
            </a:rPr>
            <a:t>ENGR 1111</a:t>
          </a:r>
        </a:p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Gotham Narrow Bold"/>
            </a:rPr>
            <a:t>ENGR 1412 / EET 1003</a:t>
          </a:r>
        </a:p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Gotham Narrow Bold"/>
            </a:rPr>
            <a:t>MATH 2144 / MATH 2123</a:t>
          </a:r>
        </a:p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Gotham Narrow Bold"/>
            </a:rPr>
            <a:t>MATH 2153 / MATH 2133</a:t>
          </a:r>
        </a:p>
      </dsp:txBody>
      <dsp:txXfrm>
        <a:off x="5107561" y="1243666"/>
        <a:ext cx="4480275" cy="184464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15977"/>
          <a:ext cx="4480275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15977"/>
        <a:ext cx="4480275" cy="547200"/>
      </dsp:txXfrm>
    </dsp:sp>
    <dsp:sp modelId="{1369BE73-CF4C-49CF-B939-21E7CF4024AE}">
      <dsp:nvSpPr>
        <dsp:cNvPr id="0" name=""/>
        <dsp:cNvSpPr/>
      </dsp:nvSpPr>
      <dsp:spPr>
        <a:xfrm>
          <a:off x="46" y="570345"/>
          <a:ext cx="4480275" cy="25327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ENSC 2213 / GENT 3433</a:t>
          </a:r>
          <a:endParaRPr lang="en-US" sz="16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ENSC 2113 / GENT 2323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ENGR 1332</a:t>
          </a:r>
          <a:endParaRPr lang="en-US" sz="16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2144 / MATH 2123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2233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PHYS 2014 / PHYS 1114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570345"/>
        <a:ext cx="4480275" cy="2532777"/>
      </dsp:txXfrm>
    </dsp:sp>
    <dsp:sp modelId="{EBC374ED-EDAB-4D1D-A0C6-867BD00C453C}">
      <dsp:nvSpPr>
        <dsp:cNvPr id="0" name=""/>
        <dsp:cNvSpPr/>
      </dsp:nvSpPr>
      <dsp:spPr>
        <a:xfrm>
          <a:off x="5107561" y="15977"/>
          <a:ext cx="4480275" cy="54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15977"/>
        <a:ext cx="4480275" cy="547200"/>
      </dsp:txXfrm>
    </dsp:sp>
    <dsp:sp modelId="{16F56BF3-72E9-47C6-8334-D6CFE821189F}">
      <dsp:nvSpPr>
        <dsp:cNvPr id="0" name=""/>
        <dsp:cNvSpPr/>
      </dsp:nvSpPr>
      <dsp:spPr>
        <a:xfrm>
          <a:off x="5107561" y="570345"/>
          <a:ext cx="4480275" cy="253277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CHEM 1314 / CHEM 1215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CHEM 1414 / CHEM 1215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CHEM 1515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ENGR 1111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ENGR 1412 / EET 1003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ENSC 2123 / MET 3003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ENSC 2143 / GENT 3323</a:t>
          </a:r>
        </a:p>
        <a:p>
          <a:pPr marL="57150" lvl="1" indent="-57150" algn="l" defTabSz="4889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kern="1200" dirty="0">
              <a:latin typeface="Gotham Narrow Bold"/>
            </a:rPr>
            <a:t>ENSC 3231</a:t>
          </a:r>
        </a:p>
        <a:p>
          <a:pPr marL="57150" lvl="1" indent="-57150" algn="ctr" defTabSz="3556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800" kern="1200" dirty="0">
            <a:latin typeface="Gotham Narrow Bold"/>
          </a:endParaRPr>
        </a:p>
      </dsp:txBody>
      <dsp:txXfrm>
        <a:off x="5107561" y="570345"/>
        <a:ext cx="4480275" cy="2532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5633"/>
          <a:ext cx="4480275" cy="748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5633"/>
        <a:ext cx="4480275" cy="748800"/>
      </dsp:txXfrm>
    </dsp:sp>
    <dsp:sp modelId="{1369BE73-CF4C-49CF-B939-21E7CF4024AE}">
      <dsp:nvSpPr>
        <dsp:cNvPr id="0" name=""/>
        <dsp:cNvSpPr/>
      </dsp:nvSpPr>
      <dsp:spPr>
        <a:xfrm>
          <a:off x="46" y="754535"/>
          <a:ext cx="4480275" cy="235186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MATH 2163</a:t>
          </a:r>
          <a:endParaRPr lang="en-US" sz="16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PHYS 2014 / PHYS 1114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754535"/>
        <a:ext cx="4480275" cy="2351864"/>
      </dsp:txXfrm>
    </dsp:sp>
    <dsp:sp modelId="{EBC374ED-EDAB-4D1D-A0C6-867BD00C453C}">
      <dsp:nvSpPr>
        <dsp:cNvPr id="0" name=""/>
        <dsp:cNvSpPr/>
      </dsp:nvSpPr>
      <dsp:spPr>
        <a:xfrm>
          <a:off x="5107561" y="5633"/>
          <a:ext cx="4480275" cy="748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5633"/>
        <a:ext cx="4480275" cy="748800"/>
      </dsp:txXfrm>
    </dsp:sp>
    <dsp:sp modelId="{16F56BF3-72E9-47C6-8334-D6CFE821189F}">
      <dsp:nvSpPr>
        <dsp:cNvPr id="0" name=""/>
        <dsp:cNvSpPr/>
      </dsp:nvSpPr>
      <dsp:spPr>
        <a:xfrm>
          <a:off x="5107561" y="754535"/>
          <a:ext cx="4480275" cy="235186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CHEM 1414 / CHEM 1215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CS 1113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CS 2433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MATH 2144 / MATH 2123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MATH 2153 / MATH 2133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MATH 2233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ECEN 3233</a:t>
          </a:r>
        </a:p>
        <a:p>
          <a:pPr marL="57150" lvl="1" indent="-57150" algn="ctr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000" kern="1200" dirty="0">
            <a:latin typeface="Gotham Narrow Bold"/>
          </a:endParaRPr>
        </a:p>
      </dsp:txBody>
      <dsp:txXfrm>
        <a:off x="5107561" y="754535"/>
        <a:ext cx="4480275" cy="23518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31366"/>
          <a:ext cx="4480275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31366"/>
        <a:ext cx="4480275" cy="633600"/>
      </dsp:txXfrm>
    </dsp:sp>
    <dsp:sp modelId="{1369BE73-CF4C-49CF-B939-21E7CF4024AE}">
      <dsp:nvSpPr>
        <dsp:cNvPr id="0" name=""/>
        <dsp:cNvSpPr/>
      </dsp:nvSpPr>
      <dsp:spPr>
        <a:xfrm>
          <a:off x="46" y="664966"/>
          <a:ext cx="4480275" cy="241559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2153 / MATH 2133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664966"/>
        <a:ext cx="4480275" cy="2415599"/>
      </dsp:txXfrm>
    </dsp:sp>
    <dsp:sp modelId="{EBC374ED-EDAB-4D1D-A0C6-867BD00C453C}">
      <dsp:nvSpPr>
        <dsp:cNvPr id="0" name=""/>
        <dsp:cNvSpPr/>
      </dsp:nvSpPr>
      <dsp:spPr>
        <a:xfrm>
          <a:off x="5107561" y="31366"/>
          <a:ext cx="4480275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31366"/>
        <a:ext cx="4480275" cy="633600"/>
      </dsp:txXfrm>
    </dsp:sp>
    <dsp:sp modelId="{16F56BF3-72E9-47C6-8334-D6CFE821189F}">
      <dsp:nvSpPr>
        <dsp:cNvPr id="0" name=""/>
        <dsp:cNvSpPr/>
      </dsp:nvSpPr>
      <dsp:spPr>
        <a:xfrm>
          <a:off x="5107561" y="665067"/>
          <a:ext cx="4480275" cy="241559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CS 1113</a:t>
          </a:r>
          <a:endParaRPr lang="en-US" sz="1400" kern="1200" dirty="0">
            <a:latin typeface="Gotham Narrow Bold"/>
          </a:endParaRPr>
        </a:p>
        <a:p>
          <a:pPr marL="171450" lvl="1" indent="-171450" algn="ctr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CS 2433</a:t>
          </a:r>
        </a:p>
        <a:p>
          <a:pPr marL="171450" lvl="1" indent="-171450" algn="ctr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ENSC 2113 / GENT 2323</a:t>
          </a:r>
        </a:p>
        <a:p>
          <a:pPr marL="171450" lvl="1" indent="-171450" algn="ctr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MATH 1513</a:t>
          </a:r>
        </a:p>
        <a:p>
          <a:pPr marL="171450" lvl="1" indent="-171450" algn="ctr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MATH 2144 / MATH 2123</a:t>
          </a:r>
        </a:p>
        <a:p>
          <a:pPr marL="171450" lvl="1" indent="-171450" algn="ctr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PHYS 2014 / PHYS 1114</a:t>
          </a:r>
        </a:p>
      </dsp:txBody>
      <dsp:txXfrm>
        <a:off x="5107561" y="665067"/>
        <a:ext cx="4480275" cy="2415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6482"/>
          <a:ext cx="4480275" cy="835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6482"/>
        <a:ext cx="4480275" cy="835200"/>
      </dsp:txXfrm>
    </dsp:sp>
    <dsp:sp modelId="{1369BE73-CF4C-49CF-B939-21E7CF4024AE}">
      <dsp:nvSpPr>
        <dsp:cNvPr id="0" name=""/>
        <dsp:cNvSpPr/>
      </dsp:nvSpPr>
      <dsp:spPr>
        <a:xfrm>
          <a:off x="46" y="841682"/>
          <a:ext cx="4480275" cy="22637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</a:t>
          </a:r>
          <a:r>
            <a:rPr lang="en-US" sz="1600" b="0" kern="1200" baseline="0" dirty="0">
              <a:latin typeface="Gotham Narrow Bold"/>
            </a:rPr>
            <a:t> 2163</a:t>
          </a:r>
          <a:endParaRPr lang="en-US" sz="16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MATH 2233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b="0" kern="1200" dirty="0">
              <a:latin typeface="Gotham Narrow Bold"/>
            </a:rPr>
            <a:t>PHYS 2114 / PHYS 1214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b="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841682"/>
        <a:ext cx="4480275" cy="2263767"/>
      </dsp:txXfrm>
    </dsp:sp>
    <dsp:sp modelId="{EBC374ED-EDAB-4D1D-A0C6-867BD00C453C}">
      <dsp:nvSpPr>
        <dsp:cNvPr id="0" name=""/>
        <dsp:cNvSpPr/>
      </dsp:nvSpPr>
      <dsp:spPr>
        <a:xfrm>
          <a:off x="5107561" y="6482"/>
          <a:ext cx="4480275" cy="835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6482"/>
        <a:ext cx="4480275" cy="835200"/>
      </dsp:txXfrm>
    </dsp:sp>
    <dsp:sp modelId="{16F56BF3-72E9-47C6-8334-D6CFE821189F}">
      <dsp:nvSpPr>
        <dsp:cNvPr id="0" name=""/>
        <dsp:cNvSpPr/>
      </dsp:nvSpPr>
      <dsp:spPr>
        <a:xfrm>
          <a:off x="5107561" y="841784"/>
          <a:ext cx="4480275" cy="22637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CS 1113</a:t>
          </a:r>
          <a:endParaRPr lang="en-US" sz="1100" kern="1200" dirty="0">
            <a:latin typeface="Gotham Narrow Bold"/>
          </a:endParaRP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CS 2351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CS 2433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IEM 3503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1513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1613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2144 / MATH 2123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MATH 2153 / MATH 2133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PHYS 2014 / PHYS 1114</a:t>
          </a:r>
        </a:p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Gotham Narrow Bold"/>
            </a:rPr>
            <a:t>ECEN 2714</a:t>
          </a:r>
        </a:p>
      </dsp:txBody>
      <dsp:txXfrm>
        <a:off x="5107561" y="841784"/>
        <a:ext cx="4480275" cy="22637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16268"/>
          <a:ext cx="4480275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16268"/>
        <a:ext cx="4480275" cy="633600"/>
      </dsp:txXfrm>
    </dsp:sp>
    <dsp:sp modelId="{1369BE73-CF4C-49CF-B939-21E7CF4024AE}">
      <dsp:nvSpPr>
        <dsp:cNvPr id="0" name=""/>
        <dsp:cNvSpPr/>
      </dsp:nvSpPr>
      <dsp:spPr>
        <a:xfrm>
          <a:off x="46" y="649868"/>
          <a:ext cx="4480275" cy="24457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CS 1113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CS 2433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 1513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 1613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 2144 / MATH 2123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 2153 / MATH 2133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</a:t>
          </a:r>
          <a:r>
            <a:rPr lang="en-US" sz="1400" b="0" kern="1200" baseline="0" dirty="0">
              <a:latin typeface="Gotham Narrow Bold"/>
            </a:rPr>
            <a:t> 2163</a:t>
          </a:r>
          <a:endParaRPr lang="en-US" sz="1400" b="0" kern="1200" dirty="0">
            <a:latin typeface="Gotham Narrow Bold"/>
          </a:endParaRP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ECEN 3233</a:t>
          </a:r>
        </a:p>
      </dsp:txBody>
      <dsp:txXfrm>
        <a:off x="46" y="649868"/>
        <a:ext cx="4480275" cy="2445795"/>
      </dsp:txXfrm>
    </dsp:sp>
    <dsp:sp modelId="{EBC374ED-EDAB-4D1D-A0C6-867BD00C453C}">
      <dsp:nvSpPr>
        <dsp:cNvPr id="0" name=""/>
        <dsp:cNvSpPr/>
      </dsp:nvSpPr>
      <dsp:spPr>
        <a:xfrm>
          <a:off x="5107561" y="16268"/>
          <a:ext cx="4480275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16268"/>
        <a:ext cx="4480275" cy="633600"/>
      </dsp:txXfrm>
    </dsp:sp>
    <dsp:sp modelId="{16F56BF3-72E9-47C6-8334-D6CFE821189F}">
      <dsp:nvSpPr>
        <dsp:cNvPr id="0" name=""/>
        <dsp:cNvSpPr/>
      </dsp:nvSpPr>
      <dsp:spPr>
        <a:xfrm>
          <a:off x="5107561" y="649970"/>
          <a:ext cx="4480275" cy="244579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CHEM 1414 / CHEM 1215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MATH 2233</a:t>
          </a:r>
          <a:endParaRPr lang="en-US" sz="1800" kern="1200" dirty="0">
            <a:latin typeface="Gotham Narrow Bold"/>
          </a:endParaRP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PHYS 2014 / PHYS 1114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PHYS 2114 / PHYS 1214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>
              <a:latin typeface="Gotham Narrow Bold"/>
            </a:rPr>
            <a:t>ECEN 2714</a:t>
          </a:r>
        </a:p>
      </dsp:txBody>
      <dsp:txXfrm>
        <a:off x="5107561" y="649970"/>
        <a:ext cx="4480275" cy="24457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45519"/>
          <a:ext cx="4480275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45519"/>
        <a:ext cx="4480275" cy="633600"/>
      </dsp:txXfrm>
    </dsp:sp>
    <dsp:sp modelId="{1369BE73-CF4C-49CF-B939-21E7CF4024AE}">
      <dsp:nvSpPr>
        <dsp:cNvPr id="0" name=""/>
        <dsp:cNvSpPr/>
      </dsp:nvSpPr>
      <dsp:spPr>
        <a:xfrm>
          <a:off x="2" y="689242"/>
          <a:ext cx="4480275" cy="23872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b="0" kern="1200" dirty="0">
            <a:latin typeface="Gotham Narrow Bold"/>
          </a:endParaRP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kern="1200" dirty="0">
              <a:latin typeface="Gotham Narrow Bold"/>
            </a:rPr>
            <a:t>MATH 2233</a:t>
          </a: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kern="1200" dirty="0">
              <a:latin typeface="Gotham Narrow Bold"/>
            </a:rPr>
            <a:t>ENSC 2113 / GENT 2323</a:t>
          </a: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latin typeface="Gotham Narrow Bold"/>
            </a:rPr>
            <a:t>CHE 2033</a:t>
          </a:r>
          <a:endParaRPr lang="en-US" sz="2000" b="0" kern="1200" dirty="0">
            <a:latin typeface="Gotham Narrow Bold"/>
          </a:endParaRPr>
        </a:p>
      </dsp:txBody>
      <dsp:txXfrm>
        <a:off x="2" y="689242"/>
        <a:ext cx="4480275" cy="2387292"/>
      </dsp:txXfrm>
    </dsp:sp>
    <dsp:sp modelId="{EBC374ED-EDAB-4D1D-A0C6-867BD00C453C}">
      <dsp:nvSpPr>
        <dsp:cNvPr id="0" name=""/>
        <dsp:cNvSpPr/>
      </dsp:nvSpPr>
      <dsp:spPr>
        <a:xfrm>
          <a:off x="5107561" y="45519"/>
          <a:ext cx="4480275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45519"/>
        <a:ext cx="4480275" cy="633600"/>
      </dsp:txXfrm>
    </dsp:sp>
    <dsp:sp modelId="{16F56BF3-72E9-47C6-8334-D6CFE821189F}">
      <dsp:nvSpPr>
        <dsp:cNvPr id="0" name=""/>
        <dsp:cNvSpPr/>
      </dsp:nvSpPr>
      <dsp:spPr>
        <a:xfrm>
          <a:off x="5107561" y="685875"/>
          <a:ext cx="4480275" cy="238729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b="0" kern="1200" dirty="0">
              <a:latin typeface="Gotham Narrow Bold"/>
            </a:rPr>
            <a:t>CHEM 1314 / CHEM 1215</a:t>
          </a:r>
          <a:endParaRPr lang="en-US" sz="2200" kern="1200" dirty="0">
            <a:latin typeface="Gotham Narrow Bold"/>
          </a:endParaRP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b="0" kern="1200" dirty="0">
              <a:latin typeface="Gotham Narrow Bold"/>
            </a:rPr>
            <a:t>CHEM 1515</a:t>
          </a: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b="0" i="0" u="none" kern="1200" dirty="0">
              <a:latin typeface="Gotham Narrow Bold"/>
            </a:rPr>
            <a:t>CHEM 1414 / CHEM 1215</a:t>
          </a:r>
          <a:endParaRPr lang="en-US" sz="2200" kern="1200" dirty="0">
            <a:latin typeface="Gotham Narrow Bold"/>
          </a:endParaRP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latin typeface="Gotham Narrow Bold"/>
            </a:rPr>
            <a:t>ENSC 3233 / MET 3313</a:t>
          </a: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b="0" i="0" u="none" kern="1200" dirty="0">
              <a:latin typeface="Gotham Narrow Bold"/>
            </a:rPr>
            <a:t>MATH 2153 / MATH 2133</a:t>
          </a:r>
          <a:endParaRPr lang="en-US" sz="2200" kern="1200" dirty="0">
            <a:latin typeface="Gotham Narrow Bold"/>
          </a:endParaRP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latin typeface="Gotham Narrow Bold"/>
            </a:rPr>
            <a:t>MATH 2163</a:t>
          </a:r>
        </a:p>
      </dsp:txBody>
      <dsp:txXfrm>
        <a:off x="5107561" y="685875"/>
        <a:ext cx="4480275" cy="2387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24760"/>
          <a:ext cx="4480275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24760"/>
        <a:ext cx="4480275" cy="633600"/>
      </dsp:txXfrm>
    </dsp:sp>
    <dsp:sp modelId="{1369BE73-CF4C-49CF-B939-21E7CF4024AE}">
      <dsp:nvSpPr>
        <dsp:cNvPr id="0" name=""/>
        <dsp:cNvSpPr/>
      </dsp:nvSpPr>
      <dsp:spPr>
        <a:xfrm>
          <a:off x="46" y="658360"/>
          <a:ext cx="4480275" cy="24288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kern="1200" dirty="0">
              <a:latin typeface="Gotham Narrow Bold"/>
            </a:rPr>
            <a:t>CHEM 1314 / CHEM 1215</a:t>
          </a: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kern="1200" dirty="0">
              <a:latin typeface="Gotham Narrow Bold"/>
            </a:rPr>
            <a:t>CHEM 1515</a:t>
          </a: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i="0" u="none" kern="1200" dirty="0">
              <a:latin typeface="Gotham Narrow Bold"/>
            </a:rPr>
            <a:t>MATH 2144 / MATH 2123</a:t>
          </a:r>
          <a:endParaRPr lang="en-US" sz="2000" b="0" kern="1200" dirty="0">
            <a:latin typeface="Gotham Narrow Bold"/>
          </a:endParaRP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i="0" u="none" kern="1200" dirty="0">
              <a:latin typeface="Gotham Narrow Bold"/>
            </a:rPr>
            <a:t>MATH 2153 / MATH 2133</a:t>
          </a:r>
          <a:endParaRPr lang="en-US" sz="2000" b="0" kern="1200" dirty="0">
            <a:latin typeface="Gotham Narrow Bold"/>
          </a:endParaRP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0" kern="1200" dirty="0">
              <a:latin typeface="Gotham Narrow Bold"/>
            </a:rPr>
            <a:t>ENSC 2113 / GENT 2323</a:t>
          </a:r>
        </a:p>
        <a:p>
          <a:pPr marL="228600" lvl="1" indent="-228600" algn="ctr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b="0" kern="1200" dirty="0">
            <a:latin typeface="Gotham Narrow Bold"/>
          </a:endParaRPr>
        </a:p>
      </dsp:txBody>
      <dsp:txXfrm>
        <a:off x="46" y="658360"/>
        <a:ext cx="4480275" cy="2428810"/>
      </dsp:txXfrm>
    </dsp:sp>
    <dsp:sp modelId="{EBC374ED-EDAB-4D1D-A0C6-867BD00C453C}">
      <dsp:nvSpPr>
        <dsp:cNvPr id="0" name=""/>
        <dsp:cNvSpPr/>
      </dsp:nvSpPr>
      <dsp:spPr>
        <a:xfrm>
          <a:off x="5107561" y="24760"/>
          <a:ext cx="4480275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24760"/>
        <a:ext cx="4480275" cy="633600"/>
      </dsp:txXfrm>
    </dsp:sp>
    <dsp:sp modelId="{16F56BF3-72E9-47C6-8334-D6CFE821189F}">
      <dsp:nvSpPr>
        <dsp:cNvPr id="0" name=""/>
        <dsp:cNvSpPr/>
      </dsp:nvSpPr>
      <dsp:spPr>
        <a:xfrm>
          <a:off x="5107561" y="665234"/>
          <a:ext cx="4480275" cy="24288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pl-PL" sz="2200" b="0" i="0" u="none" kern="1200" dirty="0">
              <a:latin typeface="Gotham Narrow Bold"/>
            </a:rPr>
            <a:t>CHEM 1414 / CHEM 1215</a:t>
          </a:r>
          <a:endParaRPr lang="en-US" sz="2200" kern="1200" dirty="0">
            <a:latin typeface="Gotham Narrow Bold"/>
          </a:endParaRP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b="0" i="0" u="none" kern="1200" dirty="0">
              <a:latin typeface="Gotham Narrow Bold"/>
            </a:rPr>
            <a:t>ENSC 2213 / GENT 3433</a:t>
          </a:r>
          <a:endParaRPr lang="en-US" sz="2200" kern="1200" dirty="0">
            <a:latin typeface="Gotham Narrow Bold"/>
          </a:endParaRP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latin typeface="Gotham Narrow Bold"/>
            </a:rPr>
            <a:t>ENSC 3233 / MET 3313</a:t>
          </a: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latin typeface="Gotham Narrow Bold"/>
            </a:rPr>
            <a:t>MATH 2163</a:t>
          </a: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latin typeface="Gotham Narrow Bold"/>
            </a:rPr>
            <a:t>MATH 2233</a:t>
          </a:r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200" kern="1200" dirty="0">
              <a:latin typeface="Gotham Narrow Bold"/>
            </a:rPr>
            <a:t>CHE 2033</a:t>
          </a:r>
        </a:p>
      </dsp:txBody>
      <dsp:txXfrm>
        <a:off x="5107561" y="665234"/>
        <a:ext cx="4480275" cy="24288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13844"/>
          <a:ext cx="4480275" cy="576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13844"/>
        <a:ext cx="4480275" cy="576000"/>
      </dsp:txXfrm>
    </dsp:sp>
    <dsp:sp modelId="{1369BE73-CF4C-49CF-B939-21E7CF4024AE}">
      <dsp:nvSpPr>
        <dsp:cNvPr id="0" name=""/>
        <dsp:cNvSpPr/>
      </dsp:nvSpPr>
      <dsp:spPr>
        <a:xfrm>
          <a:off x="46" y="589844"/>
          <a:ext cx="4480275" cy="25082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b="0" kern="1200" dirty="0">
            <a:latin typeface="Gotham Narrow Bold"/>
          </a:endParaRP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ENSC 2113 / GENT 2323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ENSC 2213 / GENT 3433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ENSC 3233 / MET 3313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ENSC 3313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 2153 / MATH 2133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MATH 2233</a:t>
          </a:r>
        </a:p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b="0" kern="1200" dirty="0">
              <a:latin typeface="Gotham Narrow Bold"/>
            </a:rPr>
            <a:t>CHE 2033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589844"/>
        <a:ext cx="4480275" cy="2508243"/>
      </dsp:txXfrm>
    </dsp:sp>
    <dsp:sp modelId="{EBC374ED-EDAB-4D1D-A0C6-867BD00C453C}">
      <dsp:nvSpPr>
        <dsp:cNvPr id="0" name=""/>
        <dsp:cNvSpPr/>
      </dsp:nvSpPr>
      <dsp:spPr>
        <a:xfrm>
          <a:off x="5107561" y="13844"/>
          <a:ext cx="4480275" cy="576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13844"/>
        <a:ext cx="4480275" cy="576000"/>
      </dsp:txXfrm>
    </dsp:sp>
    <dsp:sp modelId="{16F56BF3-72E9-47C6-8334-D6CFE821189F}">
      <dsp:nvSpPr>
        <dsp:cNvPr id="0" name=""/>
        <dsp:cNvSpPr/>
      </dsp:nvSpPr>
      <dsp:spPr>
        <a:xfrm>
          <a:off x="5107561" y="596942"/>
          <a:ext cx="4480275" cy="25082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CHEM 1314 / CHEM 1215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CHEM 1515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ENGR 1412 / EET 1003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MATH 1513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MATH 1613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MATH 2144 / MATH 2123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MATH 2163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PHYS 2014 / PHYS 1114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00" kern="1200" dirty="0">
              <a:latin typeface="Gotham Narrow Bold"/>
            </a:rPr>
            <a:t>PHYS 2114 / PHYS 1214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</dsp:txBody>
      <dsp:txXfrm>
        <a:off x="5107561" y="596942"/>
        <a:ext cx="4480275" cy="25082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5A3DA-A0F5-4C7C-8F32-300BE453E6AE}">
      <dsp:nvSpPr>
        <dsp:cNvPr id="0" name=""/>
        <dsp:cNvSpPr/>
      </dsp:nvSpPr>
      <dsp:spPr>
        <a:xfrm>
          <a:off x="46" y="1171"/>
          <a:ext cx="4480275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Specialty Classes</a:t>
          </a:r>
        </a:p>
      </dsp:txBody>
      <dsp:txXfrm>
        <a:off x="46" y="1171"/>
        <a:ext cx="4480275" cy="633600"/>
      </dsp:txXfrm>
    </dsp:sp>
    <dsp:sp modelId="{1369BE73-CF4C-49CF-B939-21E7CF4024AE}">
      <dsp:nvSpPr>
        <dsp:cNvPr id="0" name=""/>
        <dsp:cNvSpPr/>
      </dsp:nvSpPr>
      <dsp:spPr>
        <a:xfrm>
          <a:off x="46" y="634771"/>
          <a:ext cx="4480275" cy="24759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ctr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200" b="0" kern="1200" dirty="0">
            <a:latin typeface="Gotham Narrow Bold"/>
          </a:endParaRP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MATH 2153 / MATH 2133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MATH 2163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MATH 2233</a:t>
          </a:r>
        </a:p>
        <a:p>
          <a:pPr marL="171450" lvl="1" indent="-171450" algn="ctr" defTabSz="8001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b="0" kern="1200" dirty="0">
              <a:latin typeface="Gotham Narrow Bold"/>
            </a:rPr>
            <a:t>ECEN 3714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b="0" kern="1200" dirty="0">
            <a:latin typeface="Gotham Narrow Bold"/>
          </a:endParaRPr>
        </a:p>
      </dsp:txBody>
      <dsp:txXfrm>
        <a:off x="46" y="634771"/>
        <a:ext cx="4480275" cy="2475989"/>
      </dsp:txXfrm>
    </dsp:sp>
    <dsp:sp modelId="{EBC374ED-EDAB-4D1D-A0C6-867BD00C453C}">
      <dsp:nvSpPr>
        <dsp:cNvPr id="0" name=""/>
        <dsp:cNvSpPr/>
      </dsp:nvSpPr>
      <dsp:spPr>
        <a:xfrm>
          <a:off x="5107561" y="1171"/>
          <a:ext cx="4480275" cy="6336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Gotham Narrow Bold"/>
            </a:rPr>
            <a:t>Skilled In</a:t>
          </a:r>
        </a:p>
      </dsp:txBody>
      <dsp:txXfrm>
        <a:off x="5107561" y="1171"/>
        <a:ext cx="4480275" cy="633600"/>
      </dsp:txXfrm>
    </dsp:sp>
    <dsp:sp modelId="{16F56BF3-72E9-47C6-8334-D6CFE821189F}">
      <dsp:nvSpPr>
        <dsp:cNvPr id="0" name=""/>
        <dsp:cNvSpPr/>
      </dsp:nvSpPr>
      <dsp:spPr>
        <a:xfrm>
          <a:off x="5107561" y="634872"/>
          <a:ext cx="4480275" cy="247598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CS 1113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CS 2433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ENSC 2113 / GENT 2323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PHYS 2114 / PHYS 1214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ECEN 3233</a:t>
          </a:r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>
              <a:latin typeface="Gotham Narrow Bold"/>
            </a:rPr>
            <a:t>ECEN 2714</a:t>
          </a:r>
        </a:p>
        <a:p>
          <a:pPr marL="114300" lvl="1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300" kern="1200" dirty="0">
            <a:latin typeface="Gotham Narrow Bold"/>
          </a:endParaRPr>
        </a:p>
      </dsp:txBody>
      <dsp:txXfrm>
        <a:off x="5107561" y="634872"/>
        <a:ext cx="4480275" cy="2475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98A7-4844-7FE5-1BA0-8A902D8D9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E5B4A-7B09-4624-2CEF-7DBFA2BB8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99B5D-4CE4-A579-B97B-3B26C76A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930B9-3557-626E-AFCA-AD6652EB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867D2-78C8-07F8-0307-A97C007ED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0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286A-B278-3223-0864-02856796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BAC9D-1040-C631-5066-56C90DB78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3B39F-8179-4C5B-B675-54F0B8B3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26312-A59D-7B04-2294-42AFB83F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9ED31-0CFD-677E-7A93-B20A686D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AF451-7CCE-420D-8CAC-50C2A2569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9389D-A26E-7B34-6CCF-55F17BF6A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BA666-5598-3790-9896-4FDF7615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63304-90A3-D53A-F09C-543CD50A9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B84C8-D2FF-6B6A-AEF4-932BC460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B0C88-E302-E8E3-577A-BAF62AE4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66A6E-7F14-C779-1A9B-88B6458EC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34330-9FB0-A780-BF91-B4C0011C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2EE0-10EF-B851-C9F0-5C840901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58472-C0DD-5276-BFC8-A5A22664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7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05EED-A08D-C54E-62CE-B12C408FD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6EC75-DEB6-68EB-CAEC-9F184D058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5E7-8104-95CA-342E-44100A30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4E0C0-E32C-91D9-6507-8F80EA46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97D77-58FB-DAB9-0C84-1C8C9A6E4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D326-A530-D55A-A596-A6605F69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D237C-513D-ECA7-7815-95A8BCCE7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73EC8-82EE-DAB8-D4DD-9795E08CD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42932-6456-BEE6-578C-AF41949F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DFB4B-D4EE-4E60-96C3-5A2FC1B3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DC7E1-9A55-0B93-11FF-9752A5C7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7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08AF-169F-3689-76D1-DB56303BA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2805C-E2AC-4AE9-02E7-6A6BD2B2B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C59C1-B7DF-BBE7-2FDD-156F870F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930F8-73E8-F42B-4EE6-DC190A04C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36586-E0DF-974F-A567-FA33BB1053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2A8AB-D56A-B40E-9EEE-25285639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A32EA-8569-28FC-43E6-DA784F0C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F9F32-4D71-33D2-CEBF-C4A1E16B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1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D4FC-A030-1889-76A4-57D6E19A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0377E-E45D-FE77-1B90-532B6961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010CE-B50A-1138-1925-1DCAB7E1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69318-D964-04A1-44E1-11DA240A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1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F732-CEDE-4883-EF1B-D248C22D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E25DA-B5AC-5267-3C9C-AA96C9DAB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F1992-D0AF-373B-41FD-1D24A4BD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638A-97D0-18B0-2852-B57DDE55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8405B-FE52-AB98-B26B-7AD896041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68F2A-449B-585F-B458-EF9CC3057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A03C1-D8CF-20F8-9C56-317B4C00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BA410-A64F-7F94-D204-2508FB01F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25522-DE9F-31AB-BE91-27B21729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4D794-A72C-5510-CC8C-D17F21E0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381A8F-75C6-D509-AFB5-B48BA784D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3775F-C1DF-1CEB-EE99-07DC108F8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08C94-1017-572D-1426-FCCB5F35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1AA68-F5C4-09E8-AAE5-A4B500DA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3F452-60C2-7B64-5BA4-3E185008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1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D67062-4413-6BB8-BD9F-BBE1632D5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81ED8-5C2B-00E8-BFE4-D7726FAA6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FB768-E4E9-D366-F59E-86FC86B10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9D9B9-5262-489B-9C94-677E386DA04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3CFBE-68B1-FD28-4571-FAB0C4AD5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9A872-03F4-4FBE-90EE-F724C2C84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ED4FB-B4B4-4EE4-97A6-9EDD85BB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3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AVERY ACORD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Civil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791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THOMAS KIDD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Electrical and Computer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190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JONATHAN HAGERTY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Construction Engineering Technology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114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JULIETTE REEDER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Electrical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3281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SOPHIE HAWKINS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Biosystems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353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CARSON MANHALTER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Mechanical and Aerospace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9A6A7B5-8878-0315-BCEA-859BB73D5411}"/>
              </a:ext>
            </a:extLst>
          </p:cNvPr>
          <p:cNvSpPr txBox="1"/>
          <p:nvPr/>
        </p:nvSpPr>
        <p:spPr>
          <a:xfrm>
            <a:off x="8549198" y="3702750"/>
            <a:ext cx="2334827" cy="2095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ENSC 3233 / MET 3313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IEM 3503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MAE 3333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MATH 1513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MATH 1613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MATH 2153 / MATH 2133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MATH 2163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otham Narrow Bold"/>
              </a:rPr>
              <a:t>PHYS 2114 / PHYS 1214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554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JACK HICKS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Electrical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4779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NICHOLAS BIERLY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Electrical and Computer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288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BRENT BERTAUX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Computer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03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CALEB SEABOLT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Computer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22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JACK WOLF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Chemical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71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KENNA LAM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Chemical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93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ZACH ENGLEKEN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Chemical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03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>
            <a:extLst>
              <a:ext uri="{FF2B5EF4-FFF2-40B4-BE49-F238E27FC236}">
                <a16:creationId xmlns:a16="http://schemas.microsoft.com/office/drawing/2014/main" id="{6C9F0A77-38B1-8674-A690-8B2DC85D1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1235723"/>
            <a:ext cx="11039476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dirty="0">
                <a:solidFill>
                  <a:srgbClr val="FA6400"/>
                </a:solidFill>
                <a:latin typeface="FjallaOne"/>
              </a:rPr>
              <a:t>FORREST TUSCHHOFF</a:t>
            </a:r>
          </a:p>
        </p:txBody>
      </p:sp>
      <p:sp>
        <p:nvSpPr>
          <p:cNvPr id="13315" name="TextBox 5">
            <a:extLst>
              <a:ext uri="{FF2B5EF4-FFF2-40B4-BE49-F238E27FC236}">
                <a16:creationId xmlns:a16="http://schemas.microsoft.com/office/drawing/2014/main" id="{7EA0CA66-9B81-F56D-24CC-C7B7B90A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" y="2447653"/>
            <a:ext cx="11039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63666A"/>
                </a:solidFill>
                <a:latin typeface="Rubik"/>
                <a:ea typeface="Rubik"/>
                <a:cs typeface="Rubik"/>
              </a:rPr>
              <a:t>Electrical Engineering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E918ED1-0127-005B-0DAA-E60D7A54CB18}"/>
              </a:ext>
            </a:extLst>
          </p:cNvPr>
          <p:cNvGraphicFramePr/>
          <p:nvPr/>
        </p:nvGraphicFramePr>
        <p:xfrm>
          <a:off x="1302057" y="3120399"/>
          <a:ext cx="9587884" cy="3111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52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Office PowerPoint</Application>
  <PresentationFormat>Widescreen</PresentationFormat>
  <Paragraphs>216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FjallaOne</vt:lpstr>
      <vt:lpstr>Gotham Narrow Bold</vt:lpstr>
      <vt:lpstr>Rubik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kenna lam</dc:creator>
  <cp:lastModifiedBy>kenna lam</cp:lastModifiedBy>
  <cp:revision>1</cp:revision>
  <dcterms:created xsi:type="dcterms:W3CDTF">2023-08-31T19:10:14Z</dcterms:created>
  <dcterms:modified xsi:type="dcterms:W3CDTF">2023-09-05T02:43:21Z</dcterms:modified>
</cp:coreProperties>
</file>